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4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4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2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6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0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8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9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7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6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436EF-3B45-4448-BFFB-806D9E7AC586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786A-3186-46A0-AE95-AEEFB084F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Pengerjaan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Tingkat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.</a:t>
            </a:r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II,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. </a:t>
            </a:r>
            <a:r>
              <a:rPr lang="en-US" dirty="0" err="1"/>
              <a:t>Judul</a:t>
            </a:r>
            <a:r>
              <a:rPr lang="en-US" dirty="0"/>
              <a:t>, target user,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terisi</a:t>
            </a:r>
            <a:r>
              <a:rPr lang="en-US" dirty="0"/>
              <a:t>. Draft proposal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 smtClean="0"/>
              <a:t>.</a:t>
            </a:r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III, proposal </a:t>
            </a:r>
            <a:r>
              <a:rPr lang="en-US" dirty="0" err="1"/>
              <a:t>sudah</a:t>
            </a:r>
            <a:r>
              <a:rPr lang="en-US" dirty="0"/>
              <a:t> fix.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produk2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lain.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agar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bentrok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IV -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IV,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fungsionalitas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UTS.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V,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/ flow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layout </a:t>
            </a:r>
            <a:r>
              <a:rPr lang="en-US" dirty="0" err="1"/>
              <a:t>interfacenya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VI - VII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VI,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30-40%.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 </a:t>
            </a:r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VII,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40-50%.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2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VIII - 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Perkuliahan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UTS :</a:t>
            </a:r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VIII,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presentasi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IX,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poster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5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X - XI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Target </a:t>
            </a:r>
            <a:r>
              <a:rPr lang="en-US" dirty="0"/>
              <a:t>di </a:t>
            </a:r>
            <a:r>
              <a:rPr lang="en-US" dirty="0" err="1"/>
              <a:t>minggu</a:t>
            </a:r>
            <a:r>
              <a:rPr lang="en-US" dirty="0"/>
              <a:t> X,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draft video </a:t>
            </a:r>
            <a:r>
              <a:rPr lang="en-US" dirty="0" err="1"/>
              <a:t>promosi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XI,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user manual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24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XII - XIII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XII,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testing </a:t>
            </a:r>
            <a:r>
              <a:rPr lang="en-US" dirty="0" err="1"/>
              <a:t>produk</a:t>
            </a:r>
            <a:r>
              <a:rPr lang="en-US" dirty="0"/>
              <a:t>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format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testing agar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rencananya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XIII,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testing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target user real.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testing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video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testing </a:t>
            </a:r>
            <a:r>
              <a:rPr lang="en-US" dirty="0" err="1"/>
              <a:t>tertulis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kuesioner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testingnya</a:t>
            </a:r>
            <a:r>
              <a:rPr lang="en-US" dirty="0"/>
              <a:t>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disiapkan</a:t>
            </a:r>
            <a:r>
              <a:rPr lang="en-US" dirty="0"/>
              <a:t> format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testing, agar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laporannya</a:t>
            </a:r>
            <a:r>
              <a:rPr lang="en-US" dirty="0"/>
              <a:t>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</a:t>
            </a:r>
            <a:r>
              <a:rPr lang="en-US" dirty="0" err="1" smtClean="0"/>
              <a:t>Minggu</a:t>
            </a:r>
            <a:r>
              <a:rPr lang="en-US" dirty="0" smtClean="0"/>
              <a:t> XIV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Target di </a:t>
            </a:r>
            <a:r>
              <a:rPr lang="en-US" dirty="0" err="1"/>
              <a:t>minggu</a:t>
            </a:r>
            <a:r>
              <a:rPr lang="en-US" dirty="0"/>
              <a:t> XIV,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90-100%.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3-4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mempresentasikannya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direview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rancangan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.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random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bergantian</a:t>
            </a:r>
            <a:r>
              <a:rPr lang="en-US" dirty="0"/>
              <a:t> di </a:t>
            </a:r>
            <a:r>
              <a:rPr lang="en-US" dirty="0" err="1"/>
              <a:t>minggu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20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458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Target Pengerjaan Proyek Tingkat 1</vt:lpstr>
      <vt:lpstr>Target Minggu 1-3</vt:lpstr>
      <vt:lpstr>Target Minggu IV - V</vt:lpstr>
      <vt:lpstr>Target Minggu VI - VII</vt:lpstr>
      <vt:lpstr>Target Minggu VIII - IX</vt:lpstr>
      <vt:lpstr>Target Minggu X - XI</vt:lpstr>
      <vt:lpstr>Target Minggu XII - XIII</vt:lpstr>
      <vt:lpstr>Target Minggu XIV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Pengerjaan Proyek Tingkat 1</dc:title>
  <dc:creator>Asus</dc:creator>
  <cp:lastModifiedBy>Asus</cp:lastModifiedBy>
  <cp:revision>1</cp:revision>
  <dcterms:created xsi:type="dcterms:W3CDTF">2018-01-29T03:19:21Z</dcterms:created>
  <dcterms:modified xsi:type="dcterms:W3CDTF">2018-01-29T04:27:30Z</dcterms:modified>
</cp:coreProperties>
</file>