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17"/>
  </p:notesMasterIdLst>
  <p:sldIdLst>
    <p:sldId id="279" r:id="rId2"/>
    <p:sldId id="282" r:id="rId3"/>
    <p:sldId id="285" r:id="rId4"/>
    <p:sldId id="283" r:id="rId5"/>
    <p:sldId id="284" r:id="rId6"/>
    <p:sldId id="286" r:id="rId7"/>
    <p:sldId id="288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87085" autoAdjust="0"/>
  </p:normalViewPr>
  <p:slideViewPr>
    <p:cSldViewPr snapToGrid="0">
      <p:cViewPr varScale="1">
        <p:scale>
          <a:sx n="72" d="100"/>
          <a:sy n="72" d="100"/>
        </p:scale>
        <p:origin x="7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8E9B7-14A9-4AFC-8589-0F0D170B6C6F}" type="datetimeFigureOut">
              <a:rPr lang="id-ID" smtClean="0"/>
              <a:t>08/02/2018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D3CCB-7BAB-49B1-BB15-418F95C3669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1485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2A96ED27-8177-4CBB-93F5-224E07972E05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81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39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19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6501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9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85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13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78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0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9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0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1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4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6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5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6ED27-8177-4CBB-93F5-224E07972E05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00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reference/android/os/AsyncTask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aterial.io/guidelines/patterns/empty-states.html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dacity.com/course/ud84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github.com/udacity/ud843_Soonam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Http Networking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0"/>
            <a:ext cx="7315200" cy="794026"/>
          </a:xfrm>
        </p:spPr>
        <p:txBody>
          <a:bodyPr>
            <a:normAutofit/>
          </a:bodyPr>
          <a:lstStyle/>
          <a:p>
            <a:r>
              <a:rPr lang="en-US" dirty="0"/>
              <a:t>Indra Azimi, S.T., M.T.</a:t>
            </a:r>
          </a:p>
          <a:p>
            <a:r>
              <a:rPr lang="en-US" dirty="0"/>
              <a:t>D3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Informatika</a:t>
            </a:r>
            <a:r>
              <a:rPr lang="en-US" dirty="0"/>
              <a:t>, Telkom University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53051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D6B08-05F9-416A-9BF6-E3DE48A4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>
            <a:normAutofit/>
          </a:bodyPr>
          <a:lstStyle/>
          <a:p>
            <a:pPr algn="ctr"/>
            <a:r>
              <a:rPr lang="en-ID" sz="3600" dirty="0" err="1"/>
              <a:t>AsyncTask</a:t>
            </a:r>
            <a:r>
              <a:rPr lang="en-ID" sz="3600" dirty="0"/>
              <a:t> </a:t>
            </a:r>
            <a:r>
              <a:rPr lang="en-ID" sz="3600" dirty="0" err="1"/>
              <a:t>Callback</a:t>
            </a:r>
            <a:r>
              <a:rPr lang="en-ID" sz="3600" dirty="0"/>
              <a:t>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1651F-0C44-46C1-A287-19127C283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A3AD59-ADBA-4A12-9C7C-AA7DACB7F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F7D3AB-ED07-48B3-A56F-9BC71C69761D}"/>
              </a:ext>
            </a:extLst>
          </p:cNvPr>
          <p:cNvSpPr/>
          <p:nvPr/>
        </p:nvSpPr>
        <p:spPr>
          <a:xfrm>
            <a:off x="594360" y="6263640"/>
            <a:ext cx="7955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dirty="0">
                <a:hlinkClick r:id="rId3"/>
              </a:rPr>
              <a:t>https://developer.android.com/reference/android/os/AsyncTask.html</a:t>
            </a:r>
            <a:r>
              <a:rPr lang="en-ID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763E34-5AA4-4322-B484-F8FE2E667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57" y="5301615"/>
            <a:ext cx="2438400" cy="962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7DD51D-69D4-4D18-A89E-D476A2FE9C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8262" y="2194560"/>
            <a:ext cx="5286375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0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6A8A4-4CAE-4F6A-A5DA-97AD282F3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58" y="764373"/>
            <a:ext cx="7955282" cy="1293028"/>
          </a:xfrm>
        </p:spPr>
        <p:txBody>
          <a:bodyPr/>
          <a:lstStyle/>
          <a:p>
            <a:pPr algn="ctr"/>
            <a:r>
              <a:rPr lang="en-ID" dirty="0"/>
              <a:t>Limitations of </a:t>
            </a:r>
            <a:r>
              <a:rPr lang="en-ID" dirty="0" err="1"/>
              <a:t>AsyncTask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163CE-FC83-470D-A929-4A78E9FBBA4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0F4E88-74DC-4AF6-A40A-40F311861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59" y="2194560"/>
            <a:ext cx="6654579" cy="40690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4792CE-7205-409C-AF92-52D7233AEB65}"/>
              </a:ext>
            </a:extLst>
          </p:cNvPr>
          <p:cNvSpPr/>
          <p:nvPr/>
        </p:nvSpPr>
        <p:spPr>
          <a:xfrm>
            <a:off x="594357" y="2214784"/>
            <a:ext cx="2109085" cy="404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B4E657-BA47-4EE5-A32B-EE60FD85E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615" y="3641194"/>
            <a:ext cx="4772025" cy="1352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17797C-EC88-47B1-AE3B-6584DC24A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140" y="2214784"/>
            <a:ext cx="4762500" cy="1447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4FF40F-2960-4153-BFC8-BFCE2C6D62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9" y="4637560"/>
            <a:ext cx="3867150" cy="15049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1C6F135-3738-4181-B728-55634FFF9B54}"/>
              </a:ext>
            </a:extLst>
          </p:cNvPr>
          <p:cNvSpPr/>
          <p:nvPr/>
        </p:nvSpPr>
        <p:spPr>
          <a:xfrm>
            <a:off x="2272747" y="2993179"/>
            <a:ext cx="4598504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ID" dirty="0"/>
              <a:t>https://developer.android.com/guide/components/loaders.html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CE72DE-ED57-4393-8A94-08FDF00142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57" y="4132359"/>
            <a:ext cx="406717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2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26CF1-8963-4700-B097-38D546006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en-US" dirty="0"/>
              <a:t>Empty State of the List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45CD1-A8D6-456A-93E0-05D7F9214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04F6BB-CEE6-4E44-A763-CB64C6F829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56" b="4808"/>
          <a:stretch/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8A10AFF-4F34-42DC-92BB-94A15681C524}"/>
              </a:ext>
            </a:extLst>
          </p:cNvPr>
          <p:cNvSpPr/>
          <p:nvPr/>
        </p:nvSpPr>
        <p:spPr>
          <a:xfrm>
            <a:off x="594360" y="6263640"/>
            <a:ext cx="7955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dirty="0">
                <a:hlinkClick r:id="rId3"/>
              </a:rPr>
              <a:t>https://material.io/guidelines/patterns/empty-states.html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360456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6176B-5E51-460E-BCD3-F3E5CBA19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en-ID" dirty="0"/>
              <a:t>Loading Indicator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BBA55-0024-4CA8-ADC3-AE9D8131692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8D9CC7-4683-4FF9-AE45-1F5742BB2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362" y="2194560"/>
            <a:ext cx="6323275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49559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25D55-3ECA-4166-BA06-71BA4BF17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642" y="764373"/>
            <a:ext cx="4626997" cy="1293028"/>
          </a:xfrm>
        </p:spPr>
        <p:txBody>
          <a:bodyPr>
            <a:normAutofit/>
          </a:bodyPr>
          <a:lstStyle/>
          <a:p>
            <a:pPr algn="ctr"/>
            <a:r>
              <a:rPr lang="en-ID" sz="3200" dirty="0"/>
              <a:t>No Internet 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57F0D-1E5B-4752-84CB-58B64EA2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2642" y="2194560"/>
            <a:ext cx="4626998" cy="406908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There's no need to</a:t>
            </a:r>
            <a:br>
              <a:rPr lang="en-US" dirty="0"/>
            </a:br>
            <a:r>
              <a:rPr lang="en-US" dirty="0"/>
              <a:t>schedule an update based on an Internet resource if you aren't connected to the Internet.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9BA902-199F-40A5-A51A-821679DAC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59" y="764373"/>
            <a:ext cx="3142753" cy="54982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F1FF6F-8261-4D5A-A62B-2947347A5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58" y="4161183"/>
            <a:ext cx="7955281" cy="210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725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Referensi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4069080"/>
          </a:xfrm>
        </p:spPr>
        <p:txBody>
          <a:bodyPr/>
          <a:lstStyle/>
          <a:p>
            <a:pPr marL="0" indent="0">
              <a:buNone/>
            </a:pPr>
            <a:r>
              <a:rPr lang="id-ID" dirty="0"/>
              <a:t>Lesson </a:t>
            </a:r>
            <a:r>
              <a:rPr lang="en-ID" dirty="0"/>
              <a:t>2</a:t>
            </a:r>
            <a:r>
              <a:rPr lang="id-ID" dirty="0"/>
              <a:t>: </a:t>
            </a:r>
            <a:r>
              <a:rPr lang="en-ID" dirty="0"/>
              <a:t>HTTP </a:t>
            </a:r>
            <a:r>
              <a:rPr lang="en-US" dirty="0"/>
              <a:t>Networking</a:t>
            </a:r>
          </a:p>
          <a:p>
            <a:pPr marL="0" indent="0">
              <a:buNone/>
            </a:pPr>
            <a:r>
              <a:rPr lang="en-US" dirty="0"/>
              <a:t>Lesson 3: Threads and Parallelism</a:t>
            </a:r>
            <a:endParaRPr lang="id-ID" dirty="0"/>
          </a:p>
          <a:p>
            <a:pPr marL="0" indent="0">
              <a:buNone/>
            </a:pPr>
            <a:r>
              <a:rPr lang="en-US" dirty="0"/>
              <a:t>Android Basics: Networking</a:t>
            </a:r>
            <a:endParaRPr lang="id-ID" dirty="0"/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https://www.udacity.com/course/ud843</a:t>
            </a:r>
            <a:endParaRPr lang="id-ID" u="sng" dirty="0"/>
          </a:p>
        </p:txBody>
      </p:sp>
    </p:spTree>
    <p:extLst>
      <p:ext uri="{BB962C8B-B14F-4D97-AF65-F5344CB8AC3E}">
        <p14:creationId xmlns:p14="http://schemas.microsoft.com/office/powerpoint/2010/main" val="883973663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>
            <a:normAutofit/>
          </a:bodyPr>
          <a:lstStyle/>
          <a:p>
            <a:pPr algn="ctr"/>
            <a:r>
              <a:rPr lang="en-ID" dirty="0"/>
              <a:t>HTTP Request &amp; Response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23F620-0BB7-4E95-A145-AAE18A1BC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43C48F-33F7-4D33-861A-CB2A226116D5}"/>
              </a:ext>
            </a:extLst>
          </p:cNvPr>
          <p:cNvSpPr txBox="1"/>
          <p:nvPr/>
        </p:nvSpPr>
        <p:spPr>
          <a:xfrm>
            <a:off x="1691640" y="3773269"/>
            <a:ext cx="4465319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D" sz="2000" dirty="0"/>
              <a:t>By default, an Android app does not have access to the internet.</a:t>
            </a:r>
          </a:p>
        </p:txBody>
      </p:sp>
    </p:spTree>
    <p:extLst>
      <p:ext uri="{BB962C8B-B14F-4D97-AF65-F5344CB8AC3E}">
        <p14:creationId xmlns:p14="http://schemas.microsoft.com/office/powerpoint/2010/main" val="3996473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DDED6-DA46-4CEF-9668-B7FCD5A7A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en-ID" dirty="0"/>
              <a:t>Permissions in Android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5B22B-44F3-4C88-80BE-EC9FF7EA4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C707F2-9867-4E9E-98D9-3A327C8F0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547783-B722-4C42-B379-733448BA3FE6}"/>
              </a:ext>
            </a:extLst>
          </p:cNvPr>
          <p:cNvSpPr/>
          <p:nvPr/>
        </p:nvSpPr>
        <p:spPr>
          <a:xfrm>
            <a:off x="701040" y="4230916"/>
            <a:ext cx="3855720" cy="193899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To maintain security for the system and users, Android requires apps to request permission before the apps can use certain system data and features.</a:t>
            </a:r>
            <a:endParaRPr lang="en-ID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2052CF-3055-405E-AAE9-27DCAA47D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363" y="2708619"/>
            <a:ext cx="6296025" cy="61912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10288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E495-4FE3-4F12-B5D5-89B1851C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en-ID" dirty="0"/>
              <a:t>Level Of Permissions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76ACF-75A2-4210-911D-BA303995B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FF74DB-CDAE-4131-BF0B-FD332291A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6709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1C577-5859-48D9-8A81-C32EB170F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en-ID" dirty="0"/>
              <a:t>Backwards Compatibility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7AD40-34BF-416C-9DA1-E4435F689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608C2C-3B6C-48AF-B54D-510D93535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5701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7E124-763D-49CA-971F-DA802272D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en-ID" dirty="0"/>
              <a:t>Making Http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DF768-775D-4B6A-99E5-848AAF441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17AF94-1707-44FF-96B7-298930C50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3474720"/>
            <a:ext cx="7955280" cy="27889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D10B98-29FA-4E41-9768-EA493D4D0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" y="2194560"/>
            <a:ext cx="795528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405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78DA4-8CB0-4C17-9D4A-FA7D1FC18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en-US" dirty="0"/>
              <a:t>Reading From Input Stream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B0B4C-2FE4-44CF-BEB1-2CA4654D1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547B9E-4740-40EB-8FED-C27231807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59" y="4281982"/>
            <a:ext cx="7955281" cy="19816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EF9D19-7C00-4C1E-8440-8D98AB428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59" y="2194559"/>
            <a:ext cx="7953375" cy="208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770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2880" y="764373"/>
            <a:ext cx="4556760" cy="1293028"/>
          </a:xfrm>
        </p:spPr>
        <p:txBody>
          <a:bodyPr/>
          <a:lstStyle/>
          <a:p>
            <a:pPr algn="ctr"/>
            <a:r>
              <a:rPr lang="en-ID" dirty="0" err="1"/>
              <a:t>Soonami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878" y="2194560"/>
            <a:ext cx="4556761" cy="4069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D" dirty="0" err="1"/>
              <a:t>Aplikasi</a:t>
            </a:r>
            <a:r>
              <a:rPr lang="en-ID" dirty="0"/>
              <a:t> </a:t>
            </a:r>
            <a:r>
              <a:rPr lang="en-ID" dirty="0" err="1"/>
              <a:t>contoh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HTTP networking.</a:t>
            </a:r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ID" dirty="0"/>
          </a:p>
          <a:p>
            <a:pPr marL="0" indent="0" algn="ctr">
              <a:buNone/>
            </a:pPr>
            <a:r>
              <a:rPr lang="id-ID" sz="2000" dirty="0"/>
              <a:t>Download </a:t>
            </a:r>
            <a:r>
              <a:rPr lang="en-ID" sz="2000" dirty="0"/>
              <a:t>source</a:t>
            </a:r>
            <a:r>
              <a:rPr lang="id-ID" sz="2000" dirty="0"/>
              <a:t> code dari</a:t>
            </a:r>
            <a:br>
              <a:rPr lang="en-ID" sz="2000" dirty="0"/>
            </a:br>
            <a:r>
              <a:rPr lang="id-ID" sz="2000" dirty="0"/>
              <a:t>link berikut ini:</a:t>
            </a:r>
          </a:p>
          <a:p>
            <a:pPr marL="0" indent="0" algn="ctr">
              <a:buNone/>
            </a:pPr>
            <a:r>
              <a:rPr lang="id-ID" sz="2000" dirty="0">
                <a:hlinkClick r:id="rId2"/>
              </a:rPr>
              <a:t>https://github.com/udacity/</a:t>
            </a:r>
            <a:r>
              <a:rPr lang="en-ID" sz="2000" dirty="0">
                <a:hlinkClick r:id="rId2"/>
              </a:rPr>
              <a:t> </a:t>
            </a:r>
            <a:r>
              <a:rPr lang="id-ID" sz="2000" dirty="0">
                <a:hlinkClick r:id="rId2"/>
              </a:rPr>
              <a:t>ud843_Soonami</a:t>
            </a:r>
            <a:r>
              <a:rPr lang="en-ID" sz="2000" dirty="0"/>
              <a:t> </a:t>
            </a:r>
            <a:endParaRPr lang="id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DB1458-F17D-42DB-AA63-8D1EEE1F00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02" y="760842"/>
            <a:ext cx="3095324" cy="55027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5235538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0BC8A-FAAC-4C64-91EE-7E462132E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>
            <a:normAutofit/>
          </a:bodyPr>
          <a:lstStyle/>
          <a:p>
            <a:pPr algn="ctr"/>
            <a:r>
              <a:rPr lang="en-ID" sz="3600" dirty="0"/>
              <a:t>Main vs Background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54739-5C55-4A26-BBC0-F77ED1443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53A0173-B216-4726-A30C-0554DD9817CE}"/>
              </a:ext>
            </a:extLst>
          </p:cNvPr>
          <p:cNvGrpSpPr/>
          <p:nvPr/>
        </p:nvGrpSpPr>
        <p:grpSpPr>
          <a:xfrm>
            <a:off x="594359" y="2194560"/>
            <a:ext cx="7955280" cy="1826896"/>
            <a:chOff x="594359" y="2194560"/>
            <a:chExt cx="7955280" cy="18268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128BDAB-2D20-4F79-9E9D-D67255A14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7582" y="2194560"/>
              <a:ext cx="6522057" cy="182689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F345461-8F44-42AC-820C-6182F3420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359" y="2194560"/>
              <a:ext cx="1433222" cy="181927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CBE0505-12F1-47D2-BA7B-97749941E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" y="4166236"/>
            <a:ext cx="7955280" cy="885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6C60BA-C985-4B41-A1DA-38591A7484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" y="4158615"/>
            <a:ext cx="795528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13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1594</TotalTime>
  <Words>186</Words>
  <Application>Microsoft Office PowerPoint</Application>
  <PresentationFormat>On-screen Show (4:3)</PresentationFormat>
  <Paragraphs>34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Century Gothic</vt:lpstr>
      <vt:lpstr>Vapor Trail</vt:lpstr>
      <vt:lpstr>Http Networking</vt:lpstr>
      <vt:lpstr>HTTP Request &amp; Response</vt:lpstr>
      <vt:lpstr>Permissions in Android</vt:lpstr>
      <vt:lpstr>Level Of Permissions</vt:lpstr>
      <vt:lpstr>Backwards Compatibility</vt:lpstr>
      <vt:lpstr>Making Http Request</vt:lpstr>
      <vt:lpstr>Reading From Input Stream </vt:lpstr>
      <vt:lpstr>Soonami</vt:lpstr>
      <vt:lpstr>Main vs Background Threads</vt:lpstr>
      <vt:lpstr>AsyncTask Callback Methods</vt:lpstr>
      <vt:lpstr>Limitations of AsyncTask</vt:lpstr>
      <vt:lpstr>Empty State of the List</vt:lpstr>
      <vt:lpstr>Loading Indicator</vt:lpstr>
      <vt:lpstr>No Internet Connection</vt:lpstr>
      <vt:lpstr>Referensi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03 - Making an App Interactive</dc:title>
  <dc:creator>INDRA AZIMI</dc:creator>
  <cp:lastModifiedBy>INDRA AZIMI</cp:lastModifiedBy>
  <cp:revision>272</cp:revision>
  <dcterms:created xsi:type="dcterms:W3CDTF">2015-06-18T22:47:33Z</dcterms:created>
  <dcterms:modified xsi:type="dcterms:W3CDTF">2018-02-08T09:34:29Z</dcterms:modified>
</cp:coreProperties>
</file>