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4"/>
  </p:notesMasterIdLst>
  <p:sldIdLst>
    <p:sldId id="279" r:id="rId2"/>
    <p:sldId id="283" r:id="rId3"/>
    <p:sldId id="293" r:id="rId4"/>
    <p:sldId id="292" r:id="rId5"/>
    <p:sldId id="294" r:id="rId6"/>
    <p:sldId id="295" r:id="rId7"/>
    <p:sldId id="297" r:id="rId8"/>
    <p:sldId id="296" r:id="rId9"/>
    <p:sldId id="291" r:id="rId10"/>
    <p:sldId id="299" r:id="rId11"/>
    <p:sldId id="300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87085" autoAdjust="0"/>
  </p:normalViewPr>
  <p:slideViewPr>
    <p:cSldViewPr snapToGrid="0">
      <p:cViewPr varScale="1">
        <p:scale>
          <a:sx n="59" d="100"/>
          <a:sy n="59" d="100"/>
        </p:scale>
        <p:origin x="152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8E9B7-14A9-4AFC-8589-0F0D170B6C6F}" type="datetimeFigureOut">
              <a:rPr lang="id-ID" smtClean="0"/>
              <a:t>27/03/2018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D3CCB-7BAB-49B1-BB15-418F95C3669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1485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2A96ED27-8177-4CBB-93F5-224E07972E05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81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3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19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6501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9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85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13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78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0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9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0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1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4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6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5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6ED27-8177-4CBB-93F5-224E07972E05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00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guide/topics/ui/dialogs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acity.com/course/ud843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odepath/android_guides/wiki/Populating-a-ListView-with-a-CursorAdapte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guide/components/loaders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CursorAdapter, CursorLoader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0"/>
            <a:ext cx="7315200" cy="794026"/>
          </a:xfrm>
        </p:spPr>
        <p:txBody>
          <a:bodyPr>
            <a:normAutofit/>
          </a:bodyPr>
          <a:lstStyle/>
          <a:p>
            <a:r>
              <a:rPr lang="en-US" dirty="0"/>
              <a:t>Indra Azimi, S.T., M.T.</a:t>
            </a:r>
          </a:p>
          <a:p>
            <a:r>
              <a:rPr lang="en-US" dirty="0"/>
              <a:t>D3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Informatika</a:t>
            </a:r>
            <a:r>
              <a:rPr lang="en-US" dirty="0"/>
              <a:t>, Telkom University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53051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4876800" cy="1293028"/>
          </a:xfrm>
        </p:spPr>
        <p:txBody>
          <a:bodyPr/>
          <a:lstStyle/>
          <a:p>
            <a:pPr algn="ctr"/>
            <a:r>
              <a:rPr lang="id-ID" dirty="0"/>
              <a:t>Alert Dialog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194560"/>
            <a:ext cx="4526280" cy="4069080"/>
          </a:xfrm>
        </p:spPr>
        <p:txBody>
          <a:bodyPr/>
          <a:lstStyle/>
          <a:p>
            <a:r>
              <a:rPr lang="en-US" dirty="0"/>
              <a:t>A dialog is a small window that prompts the user to make a decision or enter additional information.</a:t>
            </a:r>
            <a:endParaRPr lang="id-ID" dirty="0"/>
          </a:p>
          <a:p>
            <a:endParaRPr lang="id-ID" sz="1050" dirty="0"/>
          </a:p>
          <a:p>
            <a:r>
              <a:rPr lang="en-US" dirty="0"/>
              <a:t>A dialog does not fill the screen and is normally used for modal events that require users to take an action before they can proceed.</a:t>
            </a:r>
            <a:endParaRPr lang="id-ID" dirty="0"/>
          </a:p>
        </p:txBody>
      </p:sp>
      <p:pic>
        <p:nvPicPr>
          <p:cNvPr id="2050" name="Picture 2" descr="https://d17h27t6h515a5.cloudfront.net/topher/2016/September/57dc4d21_screen-shot-2016-09-16-at-12.20.27-pm/screen-shot-2016-09-16-at-12.20.27-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160" y="764373"/>
            <a:ext cx="3078480" cy="55029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4360" y="5617309"/>
            <a:ext cx="452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hlinkClick r:id="rId3"/>
              </a:rPr>
              <a:t>https://developer.android.com/guide/topics/ui/dialogs.html</a:t>
            </a:r>
            <a:r>
              <a:rPr lang="id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1288562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Alert Dialog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59048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Referensi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4069080"/>
          </a:xfrm>
        </p:spPr>
        <p:txBody>
          <a:bodyPr/>
          <a:lstStyle/>
          <a:p>
            <a:pPr marL="0" indent="0">
              <a:buNone/>
            </a:pPr>
            <a:r>
              <a:rPr lang="id-ID" dirty="0"/>
              <a:t>Lesson 4: Loading data using CursorLoader</a:t>
            </a:r>
          </a:p>
          <a:p>
            <a:pPr marL="0" indent="0">
              <a:buNone/>
            </a:pPr>
            <a:r>
              <a:rPr lang="en-US" dirty="0"/>
              <a:t>Android Basics: </a:t>
            </a:r>
            <a:r>
              <a:rPr lang="id-ID" dirty="0"/>
              <a:t>Data Storage</a:t>
            </a:r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https://www.udacity.com/course/ud843</a:t>
            </a:r>
            <a:r>
              <a:rPr lang="id-ID" u="sng" dirty="0">
                <a:hlinkClick r:id="rId2"/>
              </a:rPr>
              <a:t>5</a:t>
            </a:r>
            <a:r>
              <a:rPr lang="id-ID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3973663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Our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3080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Cursor Adapter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8675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Cursor Adapter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1"/>
            <a:ext cx="7955280" cy="32855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4360" y="5617309"/>
            <a:ext cx="7955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Need tutorial? </a:t>
            </a:r>
            <a:r>
              <a:rPr lang="id-ID" dirty="0">
                <a:hlinkClick r:id="rId3"/>
              </a:rPr>
              <a:t>https://github.com/codepath/android_guides/wiki/ Populating-a-ListView-with-a-CursorAdapter</a:t>
            </a:r>
            <a:r>
              <a:rPr lang="id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437468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Cursor Loader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4360" y="1688069"/>
            <a:ext cx="7955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dirty="0">
                <a:hlinkClick r:id="rId3"/>
              </a:rPr>
              <a:t>https://developer.android.com/guide/components/loaders.html</a:t>
            </a:r>
            <a:r>
              <a:rPr lang="id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4323583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Cursor Loader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14552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59" y="241935"/>
            <a:ext cx="7955280" cy="5499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19D40C-8043-49DE-AA97-ADA3E04A9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62" y="5911215"/>
            <a:ext cx="74580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00234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9" y="764373"/>
            <a:ext cx="7955281" cy="1293028"/>
          </a:xfrm>
        </p:spPr>
        <p:txBody>
          <a:bodyPr/>
          <a:lstStyle/>
          <a:p>
            <a:pPr algn="ctr"/>
            <a:r>
              <a:rPr lang="id-ID" dirty="0"/>
              <a:t>Cursor Loader: Auto 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58" y="5263600"/>
            <a:ext cx="7955282" cy="1000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9" y="2194560"/>
            <a:ext cx="7955281" cy="944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58" y="4318720"/>
            <a:ext cx="7955282" cy="944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58" y="3139440"/>
            <a:ext cx="7955282" cy="96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3394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Update &amp; Delete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59"/>
            <a:ext cx="7955280" cy="20573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4251959"/>
            <a:ext cx="7955280" cy="201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066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2486</TotalTime>
  <Words>171</Words>
  <Application>Microsoft Office PowerPoint</Application>
  <PresentationFormat>On-screen Show (4:3)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Vapor Trail</vt:lpstr>
      <vt:lpstr>CursorAdapter, CursorLoader</vt:lpstr>
      <vt:lpstr>Our Goal</vt:lpstr>
      <vt:lpstr>Cursor Adapter</vt:lpstr>
      <vt:lpstr>Cursor Adapter (2)</vt:lpstr>
      <vt:lpstr>Cursor Loader</vt:lpstr>
      <vt:lpstr>Cursor Loader (2)</vt:lpstr>
      <vt:lpstr>PowerPoint Presentation</vt:lpstr>
      <vt:lpstr>Cursor Loader: Auto Load</vt:lpstr>
      <vt:lpstr>Update &amp; Delete</vt:lpstr>
      <vt:lpstr>Alert Dialog</vt:lpstr>
      <vt:lpstr>Alert Dialog (2)</vt:lpstr>
      <vt:lpstr>Referensi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03 - Making an App Interactive</dc:title>
  <dc:creator>INDRA AZIMI</dc:creator>
  <cp:lastModifiedBy>Asus</cp:lastModifiedBy>
  <cp:revision>316</cp:revision>
  <dcterms:created xsi:type="dcterms:W3CDTF">2015-06-18T22:47:33Z</dcterms:created>
  <dcterms:modified xsi:type="dcterms:W3CDTF">2018-03-27T06:30:55Z</dcterms:modified>
</cp:coreProperties>
</file>