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5"/>
  </p:notesMasterIdLst>
  <p:sldIdLst>
    <p:sldId id="279" r:id="rId2"/>
    <p:sldId id="292" r:id="rId3"/>
    <p:sldId id="291" r:id="rId4"/>
    <p:sldId id="314" r:id="rId5"/>
    <p:sldId id="315" r:id="rId6"/>
    <p:sldId id="294" r:id="rId7"/>
    <p:sldId id="295" r:id="rId8"/>
    <p:sldId id="296" r:id="rId9"/>
    <p:sldId id="293" r:id="rId10"/>
    <p:sldId id="306" r:id="rId11"/>
    <p:sldId id="297" r:id="rId12"/>
    <p:sldId id="300" r:id="rId13"/>
    <p:sldId id="299" r:id="rId14"/>
    <p:sldId id="304" r:id="rId15"/>
    <p:sldId id="307" r:id="rId16"/>
    <p:sldId id="310" r:id="rId17"/>
    <p:sldId id="311" r:id="rId18"/>
    <p:sldId id="308" r:id="rId19"/>
    <p:sldId id="309" r:id="rId20"/>
    <p:sldId id="287" r:id="rId21"/>
    <p:sldId id="312" r:id="rId22"/>
    <p:sldId id="313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87085" autoAdjust="0"/>
  </p:normalViewPr>
  <p:slideViewPr>
    <p:cSldViewPr snapToGrid="0">
      <p:cViewPr varScale="1">
        <p:scale>
          <a:sx n="63" d="100"/>
          <a:sy n="63" d="100"/>
        </p:scale>
        <p:origin x="16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E9B7-14A9-4AFC-8589-0F0D170B6C6F}" type="datetimeFigureOut">
              <a:rPr lang="id-ID" smtClean="0"/>
              <a:t>31/01/2017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D3CCB-7BAB-49B1-BB15-418F95C366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14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65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0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6ED27-8177-4CBB-93F5-224E07972E05}" type="datetimeFigureOut">
              <a:rPr lang="en-US" smtClean="0"/>
              <a:pPr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39E2-6E05-4984-BF6F-02EB21F2CF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guide/topics/ui/notifiers/toast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util/Log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drive.google.com/file/d/0B5XIkMkayHgRMVljUVIyZzNmQUU/vie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eveloper.android.com/reference/android/widget/ScrollView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components/intents-common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acity.com/course/ud83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eveloper.android.com/guide/topics/ui/theme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Object Oriented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0"/>
            <a:ext cx="7315200" cy="794026"/>
          </a:xfrm>
        </p:spPr>
        <p:txBody>
          <a:bodyPr>
            <a:normAutofit/>
          </a:bodyPr>
          <a:lstStyle/>
          <a:p>
            <a:r>
              <a:rPr lang="en-US" dirty="0"/>
              <a:t>Indra Azimi, S.T., M.T.</a:t>
            </a:r>
          </a:p>
          <a:p>
            <a:r>
              <a:rPr lang="en-US" dirty="0"/>
              <a:t>D3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, Telkom University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305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ObjectConstructor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764373"/>
            <a:ext cx="7955280" cy="54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8345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Object Constructor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764374"/>
            <a:ext cx="7955280" cy="54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9320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endParaRPr lang="id-ID" dirty="0"/>
          </a:p>
        </p:txBody>
      </p:sp>
      <p:pic>
        <p:nvPicPr>
          <p:cNvPr id="1026" name="Picture 2" descr="https://developer.android.com/images/to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15" y="2194560"/>
            <a:ext cx="6031601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Toast</a:t>
            </a:r>
          </a:p>
        </p:txBody>
      </p:sp>
    </p:spTree>
    <p:extLst>
      <p:ext uri="{BB962C8B-B14F-4D97-AF65-F5344CB8AC3E}">
        <p14:creationId xmlns:p14="http://schemas.microsoft.com/office/powerpoint/2010/main" val="31105055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Toast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d-ID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id-ID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id-ID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id-ID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id-ID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Toast.makeText(context, text, duration).show();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1602" y="507313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5524943" y="5073134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Courier New" panose="02070309020205020404" pitchFamily="49" charset="0"/>
                <a:cs typeface="Courier New" panose="02070309020205020404" pitchFamily="49" charset="0"/>
              </a:rPr>
              <a:t>Toast.LENGTH_SHORT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3438459" y="2451854"/>
            <a:ext cx="363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Courier New" panose="02070309020205020404" pitchFamily="49" charset="0"/>
                <a:cs typeface="Courier New" panose="02070309020205020404" pitchFamily="49" charset="0"/>
              </a:rPr>
              <a:t>“Message saved as draft."</a:t>
            </a:r>
            <a:endParaRPr lang="id-ID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98720" y="2821186"/>
            <a:ext cx="76200" cy="9888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179377" y="4229100"/>
            <a:ext cx="434783" cy="8440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11689" y="4229100"/>
            <a:ext cx="654433" cy="8440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7619" y="6031467"/>
            <a:ext cx="7867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>
                <a:hlinkClick r:id="rId2"/>
              </a:rPr>
              <a:t>https://developer.android.com/guide/topics/ui/notifiers/toasts.html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35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375" r="49063" b="5417"/>
          <a:stretch/>
        </p:blipFill>
        <p:spPr>
          <a:xfrm>
            <a:off x="594360" y="2770970"/>
            <a:ext cx="7955280" cy="3001567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01626" y="2163857"/>
            <a:ext cx="8340745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d-ID" altLang="id-ID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Log.</a:t>
            </a:r>
            <a:r>
              <a:rPr lang="id-ID" altLang="id-ID" sz="2000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id-ID" altLang="id-ID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id-ID" altLang="id-ID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“IdleController"</a:t>
            </a:r>
            <a:r>
              <a:rPr lang="id-ID" altLang="id-ID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id-ID" altLang="id-ID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“Idle trigger fired @ " </a:t>
            </a:r>
            <a:r>
              <a:rPr lang="id-ID" altLang="id-ID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i);</a:t>
            </a:r>
            <a:endParaRPr lang="id-ID" altLang="id-ID" sz="4400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292" y="5909697"/>
            <a:ext cx="7417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hlinkClick r:id="rId3"/>
              </a:rPr>
              <a:t>https://developer.android.com/reference/android/util/Log.html</a:t>
            </a: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626947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5516880"/>
            <a:ext cx="7955280" cy="74676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order in terms of verbosity, from least to most is ERROR, WARN, INFO, DEBUG, VERBOSE.</a:t>
            </a:r>
            <a:endParaRPr lang="id-ID" dirty="0"/>
          </a:p>
        </p:txBody>
      </p:sp>
      <p:pic>
        <p:nvPicPr>
          <p:cNvPr id="3074" name="Picture 2" descr="https://lh3.googleusercontent.com/zyUCXDnxVMShPMFVkAsipaP4Rle6ko364Imd2tiUfN4BIQ9XtTCNBO02m5f_BadGaZkFtNfbL45CYnRNmIxL=s0#w=907&amp;h=2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4"/>
          <a:stretch/>
        </p:blipFill>
        <p:spPr bwMode="auto">
          <a:xfrm>
            <a:off x="594360" y="2194560"/>
            <a:ext cx="795528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7373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Call method on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78329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Data Type Mismatch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s://lh3.googleusercontent.com/rYpdvZx7w8kbe9Ls90XjrQYj9Kno8SBS_iWKoLss8MyeoIDCjPzHTEv9jMsXMy0EHUPa9qwwaA8hVSypBhQv=s0#w=1280&amp;h=7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9"/>
          <a:stretch/>
        </p:blipFill>
        <p:spPr bwMode="auto">
          <a:xfrm>
            <a:off x="594360" y="2194561"/>
            <a:ext cx="8075295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42589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Common Android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594359" y="6287868"/>
            <a:ext cx="7955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>
                <a:hlinkClick r:id="rId2"/>
              </a:rPr>
              <a:t>https://drive.google.com/file/d/0B5XIkMkayHgRMVljUVIyZzNmQUU/view</a:t>
            </a:r>
            <a:r>
              <a:rPr lang="id-ID" sz="16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27" y="2194560"/>
            <a:ext cx="7940013" cy="40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61316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Scrolling Along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594359" y="6287868"/>
            <a:ext cx="7955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>
                <a:hlinkClick r:id="rId2"/>
              </a:rPr>
              <a:t>https://developer.android.com/reference/android/widget/ScrollView.html</a:t>
            </a:r>
            <a:r>
              <a:rPr lang="id-ID" sz="16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6" y="2194561"/>
            <a:ext cx="7968614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50691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Components of</a:t>
            </a:r>
            <a:br>
              <a:rPr lang="id-ID" dirty="0"/>
            </a:br>
            <a:r>
              <a:rPr lang="en-US" dirty="0"/>
              <a:t>an Android App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Components of an Android Ap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9" b="5993"/>
          <a:stretch/>
        </p:blipFill>
        <p:spPr bwMode="auto">
          <a:xfrm>
            <a:off x="594360" y="2194560"/>
            <a:ext cx="7955280" cy="4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7822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120" y="764373"/>
            <a:ext cx="4541520" cy="1293028"/>
          </a:xfrm>
        </p:spPr>
        <p:txBody>
          <a:bodyPr/>
          <a:lstStyle/>
          <a:p>
            <a:pPr algn="ctr"/>
            <a:r>
              <a:rPr lang="id-ID" dirty="0"/>
              <a:t>Just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120" y="2194560"/>
            <a:ext cx="4541520" cy="4069080"/>
          </a:xfrm>
        </p:spPr>
        <p:txBody>
          <a:bodyPr/>
          <a:lstStyle/>
          <a:p>
            <a:pPr marL="0" indent="0" algn="ctr">
              <a:buNone/>
            </a:pPr>
            <a:r>
              <a:rPr lang="id-ID" dirty="0"/>
              <a:t>Aplikasi untuk memesan kopi yang terintegrasi dengan aplikasi email.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764373"/>
            <a:ext cx="3108960" cy="55151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472" y="3489960"/>
            <a:ext cx="438816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50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Sending Intents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" y="2194560"/>
            <a:ext cx="7953375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5182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Common Intents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1" y="2194561"/>
            <a:ext cx="7955280" cy="4069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59" y="6287868"/>
            <a:ext cx="7955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>
                <a:hlinkClick r:id="rId3"/>
              </a:rPr>
              <a:t>https://developer.android.com/guide/components/intents-common.html</a:t>
            </a:r>
            <a:r>
              <a:rPr lang="id-ID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190961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Lesson 3A – 3B: </a:t>
            </a:r>
            <a:r>
              <a:rPr lang="en-US" dirty="0"/>
              <a:t>Object Oriented Programming</a:t>
            </a:r>
            <a:endParaRPr lang="id-ID" dirty="0"/>
          </a:p>
          <a:p>
            <a:pPr marL="0" indent="0">
              <a:buNone/>
            </a:pPr>
            <a:r>
              <a:rPr lang="en-US" dirty="0"/>
              <a:t>Android Development for Beginners</a:t>
            </a:r>
            <a:endParaRPr lang="id-ID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https://www.udacity.com/course/ud837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39736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205990"/>
            <a:ext cx="795528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0866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Provide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309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Styles and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594359" y="6287868"/>
            <a:ext cx="7955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>
                <a:hlinkClick r:id="rId2"/>
              </a:rPr>
              <a:t>https://developer.android.com/guide/topics/ui/themes.html</a:t>
            </a:r>
            <a:r>
              <a:rPr lang="id-ID" sz="16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8" y="2194560"/>
            <a:ext cx="7955281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6963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ctr"/>
            <a:r>
              <a:rPr lang="id-ID" dirty="0"/>
              <a:t>Java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194560"/>
            <a:ext cx="795528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34586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Define a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1" y="2194560"/>
            <a:ext cx="7955279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3476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764372"/>
            <a:ext cx="7955280" cy="54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14182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764373"/>
            <a:ext cx="7955280" cy="54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147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2156</TotalTime>
  <Words>146</Words>
  <Application>Microsoft Office PowerPoint</Application>
  <PresentationFormat>On-screen Show (4:3)</PresentationFormat>
  <Paragraphs>41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Vapor Trail</vt:lpstr>
      <vt:lpstr>Object Oriented Programming</vt:lpstr>
      <vt:lpstr>Components of an Android App</vt:lpstr>
      <vt:lpstr>Resources</vt:lpstr>
      <vt:lpstr>Provide Resources</vt:lpstr>
      <vt:lpstr>Styles and Themes</vt:lpstr>
      <vt:lpstr>Java Code</vt:lpstr>
      <vt:lpstr>Define a Method</vt:lpstr>
      <vt:lpstr>PowerPoint Presentation</vt:lpstr>
      <vt:lpstr>PowerPoint Presentation</vt:lpstr>
      <vt:lpstr>PowerPoint Presentation</vt:lpstr>
      <vt:lpstr>PowerPoint Presentation</vt:lpstr>
      <vt:lpstr>Toast</vt:lpstr>
      <vt:lpstr>Toast</vt:lpstr>
      <vt:lpstr>Log</vt:lpstr>
      <vt:lpstr>Log</vt:lpstr>
      <vt:lpstr>Call method on object</vt:lpstr>
      <vt:lpstr>Data Type Mismatch</vt:lpstr>
      <vt:lpstr>Common Android Views</vt:lpstr>
      <vt:lpstr>Scrolling Along</vt:lpstr>
      <vt:lpstr>Just java</vt:lpstr>
      <vt:lpstr>Sending Intents</vt:lpstr>
      <vt:lpstr>Common Intents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03 - Making an App Interactive</dc:title>
  <dc:creator>INDRA AZIMI</dc:creator>
  <cp:lastModifiedBy>INDRA AZIMI</cp:lastModifiedBy>
  <cp:revision>260</cp:revision>
  <dcterms:created xsi:type="dcterms:W3CDTF">2015-06-18T22:47:33Z</dcterms:created>
  <dcterms:modified xsi:type="dcterms:W3CDTF">2017-01-31T10:08:31Z</dcterms:modified>
</cp:coreProperties>
</file>