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2"/>
  </p:notesMasterIdLst>
  <p:sldIdLst>
    <p:sldId id="279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7085" autoAdjust="0"/>
  </p:normalViewPr>
  <p:slideViewPr>
    <p:cSldViewPr snapToGrid="0">
      <p:cViewPr varScale="1">
        <p:scale>
          <a:sx n="63" d="100"/>
          <a:sy n="63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23/01/2017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3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Making an App Interactive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2A – 2B: </a:t>
            </a:r>
            <a:r>
              <a:rPr lang="en-US" dirty="0"/>
              <a:t>Making an App Interactive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Development for Beginners</a:t>
            </a:r>
            <a:endParaRPr lang="id-ID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https://www.udacity.com/course/ud837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Building Layouts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79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94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Button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815862"/>
            <a:ext cx="7955280" cy="2447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4025" b="1"/>
          <a:stretch/>
        </p:blipFill>
        <p:spPr>
          <a:xfrm>
            <a:off x="2661999" y="2194560"/>
            <a:ext cx="3820001" cy="16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358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Java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077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Debugging a crash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74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Debugging a crash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592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View Hierarchy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156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120" y="764373"/>
            <a:ext cx="4541520" cy="1293028"/>
          </a:xfrm>
        </p:spPr>
        <p:txBody>
          <a:bodyPr/>
          <a:lstStyle/>
          <a:p>
            <a:pPr algn="ctr"/>
            <a:r>
              <a:rPr lang="id-ID" dirty="0"/>
              <a:t>Court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120" y="2194560"/>
            <a:ext cx="4541520" cy="4069080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/>
              <a:t>Aplikasi untuk menghitung skor pertandingan basket.</a:t>
            </a:r>
          </a:p>
        </p:txBody>
      </p:sp>
      <p:pic>
        <p:nvPicPr>
          <p:cNvPr id="1026" name="Picture 2" descr="Final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7184"/>
            <a:ext cx="3093720" cy="5496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72" y="3489960"/>
            <a:ext cx="438816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64373"/>
            <a:ext cx="4511040" cy="1293028"/>
          </a:xfrm>
        </p:spPr>
        <p:txBody>
          <a:bodyPr>
            <a:normAutofit/>
          </a:bodyPr>
          <a:lstStyle/>
          <a:p>
            <a:pPr algn="ctr"/>
            <a:r>
              <a:rPr lang="id-ID" sz="3600" dirty="0"/>
              <a:t>Spesifikasi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194560"/>
            <a:ext cx="4511040" cy="4069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/>
              <a:t>Title dan button</a:t>
            </a:r>
          </a:p>
          <a:p>
            <a:r>
              <a:rPr lang="id-ID" dirty="0"/>
              <a:t>Background</a:t>
            </a:r>
            <a:r>
              <a:rPr lang="id-ID" b="1" dirty="0"/>
              <a:t> </a:t>
            </a:r>
            <a:r>
              <a:rPr lang="id-ID" dirty="0"/>
              <a:t>#FF9800</a:t>
            </a:r>
          </a:p>
          <a:p>
            <a:pPr marL="0" indent="0">
              <a:buNone/>
            </a:pPr>
            <a:endParaRPr lang="id-ID" b="1" dirty="0"/>
          </a:p>
          <a:p>
            <a:pPr marL="0" indent="0">
              <a:buNone/>
            </a:pPr>
            <a:r>
              <a:rPr lang="id-ID" b="1" dirty="0"/>
              <a:t>Team Name TextViews</a:t>
            </a:r>
            <a:r>
              <a:rPr lang="id-ID" dirty="0"/>
              <a:t>:</a:t>
            </a:r>
          </a:p>
          <a:p>
            <a:r>
              <a:rPr lang="id-ID" dirty="0"/>
              <a:t>Size 14sp</a:t>
            </a:r>
          </a:p>
          <a:p>
            <a:r>
              <a:rPr lang="id-ID" dirty="0"/>
              <a:t>Color #616161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b="1" dirty="0"/>
              <a:t>Score TextViews</a:t>
            </a:r>
            <a:endParaRPr lang="id-ID" dirty="0"/>
          </a:p>
          <a:p>
            <a:r>
              <a:rPr lang="id-ID" dirty="0"/>
              <a:t>Size 56sp</a:t>
            </a:r>
          </a:p>
          <a:p>
            <a:r>
              <a:rPr lang="id-ID" dirty="0"/>
              <a:t>Color #000000</a:t>
            </a:r>
          </a:p>
        </p:txBody>
      </p:sp>
      <p:pic>
        <p:nvPicPr>
          <p:cNvPr id="2050" name="Picture 2" descr="Margin and Pad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" y="764373"/>
            <a:ext cx="3177968" cy="54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99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1483</TotalTime>
  <Words>81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Making an App Interactive</vt:lpstr>
      <vt:lpstr>Building Layouts</vt:lpstr>
      <vt:lpstr>Button</vt:lpstr>
      <vt:lpstr>Java Code</vt:lpstr>
      <vt:lpstr>Debugging a crash</vt:lpstr>
      <vt:lpstr>Debugging a crash</vt:lpstr>
      <vt:lpstr>View Hierarchy Diagram</vt:lpstr>
      <vt:lpstr>Court counter</vt:lpstr>
      <vt:lpstr>Spesifikasi detail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224</cp:revision>
  <dcterms:created xsi:type="dcterms:W3CDTF">2015-06-18T22:47:33Z</dcterms:created>
  <dcterms:modified xsi:type="dcterms:W3CDTF">2017-01-23T08:32:49Z</dcterms:modified>
</cp:coreProperties>
</file>