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8"/>
  </p:notesMasterIdLst>
  <p:handoutMasterIdLst>
    <p:handoutMasterId r:id="rId29"/>
  </p:handoutMasterIdLst>
  <p:sldIdLst>
    <p:sldId id="279" r:id="rId2"/>
    <p:sldId id="364" r:id="rId3"/>
    <p:sldId id="365" r:id="rId4"/>
    <p:sldId id="366" r:id="rId5"/>
    <p:sldId id="367" r:id="rId6"/>
    <p:sldId id="368" r:id="rId7"/>
    <p:sldId id="369" r:id="rId8"/>
    <p:sldId id="370" r:id="rId9"/>
    <p:sldId id="371" r:id="rId10"/>
    <p:sldId id="372" r:id="rId11"/>
    <p:sldId id="373" r:id="rId12"/>
    <p:sldId id="374" r:id="rId13"/>
    <p:sldId id="375" r:id="rId14"/>
    <p:sldId id="377" r:id="rId15"/>
    <p:sldId id="376" r:id="rId16"/>
    <p:sldId id="390" r:id="rId17"/>
    <p:sldId id="391" r:id="rId18"/>
    <p:sldId id="392" r:id="rId19"/>
    <p:sldId id="393" r:id="rId20"/>
    <p:sldId id="378" r:id="rId21"/>
    <p:sldId id="379" r:id="rId22"/>
    <p:sldId id="380" r:id="rId23"/>
    <p:sldId id="381" r:id="rId24"/>
    <p:sldId id="382" r:id="rId25"/>
    <p:sldId id="389" r:id="rId26"/>
    <p:sldId id="387" r:id="rId2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ka"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66966" autoAdjust="0"/>
  </p:normalViewPr>
  <p:slideViewPr>
    <p:cSldViewPr snapToGrid="0">
      <p:cViewPr>
        <p:scale>
          <a:sx n="53" d="100"/>
          <a:sy n="53" d="100"/>
        </p:scale>
        <p:origin x="-1176"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gif"/><Relationship Id="rId5" Type="http://schemas.openxmlformats.org/officeDocument/2006/relationships/image" Target="../media/image9.jpg"/><Relationship Id="rId4"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gif"/><Relationship Id="rId5" Type="http://schemas.openxmlformats.org/officeDocument/2006/relationships/image" Target="../media/image9.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EDCED-C405-49F2-8E5D-9F201C2DBF7E}" type="doc">
      <dgm:prSet loTypeId="urn:microsoft.com/office/officeart/2008/layout/AccentedPicture" loCatId="picture" qsTypeId="urn:microsoft.com/office/officeart/2005/8/quickstyle/simple5" qsCatId="simple" csTypeId="urn:microsoft.com/office/officeart/2005/8/colors/colorful1" csCatId="colorful" phldr="1"/>
      <dgm:spPr/>
      <dgm:t>
        <a:bodyPr/>
        <a:lstStyle/>
        <a:p>
          <a:endParaRPr lang="en-US"/>
        </a:p>
      </dgm:t>
    </dgm:pt>
    <dgm:pt modelId="{F665D1F5-355D-46BD-AABC-D0467DF597D8}">
      <dgm:prSet phldrT="[Text]"/>
      <dgm:spPr/>
      <dgm:t>
        <a:bodyPr/>
        <a:lstStyle/>
        <a:p>
          <a:r>
            <a:rPr lang="en-US" b="1" dirty="0"/>
            <a:t>CHARACTERISTICS TO CONSIDER WHEN EVALUATING INFORMATION SOURCES</a:t>
          </a:r>
          <a:endParaRPr lang="en-US" dirty="0"/>
        </a:p>
      </dgm:t>
    </dgm:pt>
    <dgm:pt modelId="{2BCA81B7-26C1-4B28-BCF1-6132C4577AE7}" type="parTrans" cxnId="{72F96BBF-77B4-490B-BFF6-61A65A26917D}">
      <dgm:prSet/>
      <dgm:spPr/>
      <dgm:t>
        <a:bodyPr/>
        <a:lstStyle/>
        <a:p>
          <a:endParaRPr lang="en-US">
            <a:solidFill>
              <a:srgbClr val="C00000"/>
            </a:solidFill>
          </a:endParaRPr>
        </a:p>
      </dgm:t>
    </dgm:pt>
    <dgm:pt modelId="{B3A38EF0-074D-4584-86C7-4EC779DE0805}" type="sibTrans" cxnId="{72F96BBF-77B4-490B-BFF6-61A65A26917D}">
      <dgm:prSet/>
      <dgm:spPr/>
      <dgm:t>
        <a:bodyPr/>
        <a:lstStyle/>
        <a:p>
          <a:endParaRPr lang="en-US">
            <a:solidFill>
              <a:srgbClr val="C00000"/>
            </a:solidFill>
          </a:endParaRPr>
        </a:p>
      </dgm:t>
    </dgm:pt>
    <dgm:pt modelId="{1F5CA153-FD09-4B9C-BC5B-147F7C511A2B}">
      <dgm:prSet phldrT="[Text]"/>
      <dgm:spPr/>
      <dgm:t>
        <a:bodyPr/>
        <a:lstStyle/>
        <a:p>
          <a:r>
            <a:rPr lang="id-ID"/>
            <a:t>Authority</a:t>
          </a:r>
          <a:endParaRPr lang="en-US" dirty="0"/>
        </a:p>
      </dgm:t>
    </dgm:pt>
    <dgm:pt modelId="{2BAF6015-BF27-4037-AC86-6262DA21AACA}" type="parTrans" cxnId="{55EF8786-D0BE-4D0A-94A2-A0D3DF1B3017}">
      <dgm:prSet/>
      <dgm:spPr/>
      <dgm:t>
        <a:bodyPr/>
        <a:lstStyle/>
        <a:p>
          <a:endParaRPr lang="en-US">
            <a:solidFill>
              <a:srgbClr val="C00000"/>
            </a:solidFill>
          </a:endParaRPr>
        </a:p>
      </dgm:t>
    </dgm:pt>
    <dgm:pt modelId="{2E3F0FD3-927E-4041-9851-967F1EE215BF}" type="sibTrans" cxnId="{55EF8786-D0BE-4D0A-94A2-A0D3DF1B3017}">
      <dgm:prSet/>
      <dgm:spPr/>
      <dgm:t>
        <a:bodyPr/>
        <a:lstStyle/>
        <a:p>
          <a:endParaRPr lang="en-US">
            <a:solidFill>
              <a:srgbClr val="C00000"/>
            </a:solidFill>
          </a:endParaRPr>
        </a:p>
      </dgm:t>
    </dgm:pt>
    <dgm:pt modelId="{30B1BCA9-60BC-4FCD-83C5-A7D68C2E031A}">
      <dgm:prSet phldrT="[Text]"/>
      <dgm:spPr/>
      <dgm:t>
        <a:bodyPr/>
        <a:lstStyle/>
        <a:p>
          <a:r>
            <a:rPr lang="id-ID"/>
            <a:t>Timeliness</a:t>
          </a:r>
          <a:endParaRPr lang="en-US" dirty="0"/>
        </a:p>
      </dgm:t>
    </dgm:pt>
    <dgm:pt modelId="{AEBEE536-C245-4994-A03A-9A92940447F2}" type="parTrans" cxnId="{64C0E483-70FC-481B-8195-659584791663}">
      <dgm:prSet/>
      <dgm:spPr/>
      <dgm:t>
        <a:bodyPr/>
        <a:lstStyle/>
        <a:p>
          <a:endParaRPr lang="en-US">
            <a:solidFill>
              <a:srgbClr val="C00000"/>
            </a:solidFill>
          </a:endParaRPr>
        </a:p>
      </dgm:t>
    </dgm:pt>
    <dgm:pt modelId="{C39E6F1C-99E6-4E93-9EE7-313B57C60A8A}" type="sibTrans" cxnId="{64C0E483-70FC-481B-8195-659584791663}">
      <dgm:prSet/>
      <dgm:spPr/>
      <dgm:t>
        <a:bodyPr/>
        <a:lstStyle/>
        <a:p>
          <a:endParaRPr lang="en-US">
            <a:solidFill>
              <a:srgbClr val="C00000"/>
            </a:solidFill>
          </a:endParaRPr>
        </a:p>
      </dgm:t>
    </dgm:pt>
    <dgm:pt modelId="{F48F2059-0DCF-45D2-AA95-F73639C59F7E}">
      <dgm:prSet phldrT="[Text]"/>
      <dgm:spPr/>
      <dgm:t>
        <a:bodyPr/>
        <a:lstStyle/>
        <a:p>
          <a:r>
            <a:rPr lang="id-ID"/>
            <a:t>Relevancy</a:t>
          </a:r>
          <a:endParaRPr lang="en-US" dirty="0"/>
        </a:p>
      </dgm:t>
    </dgm:pt>
    <dgm:pt modelId="{4B665E21-57BA-43F9-A64B-3CE9AE7348EA}" type="parTrans" cxnId="{662FABFF-44E9-4A34-87C9-B430023536E2}">
      <dgm:prSet/>
      <dgm:spPr/>
      <dgm:t>
        <a:bodyPr/>
        <a:lstStyle/>
        <a:p>
          <a:endParaRPr lang="en-US">
            <a:solidFill>
              <a:srgbClr val="C00000"/>
            </a:solidFill>
          </a:endParaRPr>
        </a:p>
      </dgm:t>
    </dgm:pt>
    <dgm:pt modelId="{E1BC0A81-E494-442E-BB8F-C59AEA928865}" type="sibTrans" cxnId="{662FABFF-44E9-4A34-87C9-B430023536E2}">
      <dgm:prSet/>
      <dgm:spPr/>
      <dgm:t>
        <a:bodyPr/>
        <a:lstStyle/>
        <a:p>
          <a:endParaRPr lang="en-US">
            <a:solidFill>
              <a:srgbClr val="C00000"/>
            </a:solidFill>
          </a:endParaRPr>
        </a:p>
      </dgm:t>
    </dgm:pt>
    <dgm:pt modelId="{AE0C4C65-C291-475D-9AED-73310BCC6A48}">
      <dgm:prSet phldrT="[Text]"/>
      <dgm:spPr/>
      <dgm:t>
        <a:bodyPr/>
        <a:lstStyle/>
        <a:p>
          <a:r>
            <a:rPr lang="id-ID"/>
            <a:t>Quality</a:t>
          </a:r>
          <a:endParaRPr lang="en-US" dirty="0"/>
        </a:p>
      </dgm:t>
    </dgm:pt>
    <dgm:pt modelId="{C712D57B-2646-48E3-A0D4-4233EBEF1922}" type="parTrans" cxnId="{ED2FDFD9-06CD-41D3-B422-5C4E45E1E45F}">
      <dgm:prSet/>
      <dgm:spPr/>
      <dgm:t>
        <a:bodyPr/>
        <a:lstStyle/>
        <a:p>
          <a:endParaRPr lang="en-US">
            <a:solidFill>
              <a:srgbClr val="C00000"/>
            </a:solidFill>
          </a:endParaRPr>
        </a:p>
      </dgm:t>
    </dgm:pt>
    <dgm:pt modelId="{DAF28EA3-E259-4203-A292-7E646B2F2780}" type="sibTrans" cxnId="{ED2FDFD9-06CD-41D3-B422-5C4E45E1E45F}">
      <dgm:prSet/>
      <dgm:spPr/>
      <dgm:t>
        <a:bodyPr/>
        <a:lstStyle/>
        <a:p>
          <a:endParaRPr lang="en-US">
            <a:solidFill>
              <a:srgbClr val="C00000"/>
            </a:solidFill>
          </a:endParaRPr>
        </a:p>
      </dgm:t>
    </dgm:pt>
    <dgm:pt modelId="{712ACB2B-D52B-4EC2-852C-69331316B989}">
      <dgm:prSet phldrT="[Text]"/>
      <dgm:spPr/>
      <dgm:t>
        <a:bodyPr/>
        <a:lstStyle/>
        <a:p>
          <a:r>
            <a:rPr lang="id-ID" dirty="0"/>
            <a:t>Perspective</a:t>
          </a:r>
          <a:endParaRPr lang="en-US" dirty="0"/>
        </a:p>
      </dgm:t>
    </dgm:pt>
    <dgm:pt modelId="{8C9CFB4B-9393-4C17-82CA-6373E3832A3F}" type="parTrans" cxnId="{4AF5B37D-B8C5-405D-BD0D-AD897F6BE7E1}">
      <dgm:prSet/>
      <dgm:spPr/>
      <dgm:t>
        <a:bodyPr/>
        <a:lstStyle/>
        <a:p>
          <a:endParaRPr lang="en-US">
            <a:solidFill>
              <a:srgbClr val="C00000"/>
            </a:solidFill>
          </a:endParaRPr>
        </a:p>
      </dgm:t>
    </dgm:pt>
    <dgm:pt modelId="{85B8B9BD-A34E-404F-97AE-67B1E5D6ABEF}" type="sibTrans" cxnId="{4AF5B37D-B8C5-405D-BD0D-AD897F6BE7E1}">
      <dgm:prSet/>
      <dgm:spPr/>
      <dgm:t>
        <a:bodyPr/>
        <a:lstStyle/>
        <a:p>
          <a:endParaRPr lang="en-US">
            <a:solidFill>
              <a:srgbClr val="C00000"/>
            </a:solidFill>
          </a:endParaRPr>
        </a:p>
      </dgm:t>
    </dgm:pt>
    <dgm:pt modelId="{8A2CCABB-C123-4C57-812A-F0350DBA5228}" type="pres">
      <dgm:prSet presAssocID="{BCCEDCED-C405-49F2-8E5D-9F201C2DBF7E}" presName="Name0" presStyleCnt="0">
        <dgm:presLayoutVars>
          <dgm:dir/>
        </dgm:presLayoutVars>
      </dgm:prSet>
      <dgm:spPr/>
      <dgm:t>
        <a:bodyPr/>
        <a:lstStyle/>
        <a:p>
          <a:endParaRPr lang="en-US"/>
        </a:p>
      </dgm:t>
    </dgm:pt>
    <dgm:pt modelId="{06F10694-7324-43E2-B7A8-72111C27D3A6}" type="pres">
      <dgm:prSet presAssocID="{B3A38EF0-074D-4584-86C7-4EC779DE0805}" presName="picture_1" presStyleLbl="bgImgPlace1" presStyleIdx="0" presStyleCnt="1"/>
      <dgm:spPr/>
      <dgm:t>
        <a:bodyPr/>
        <a:lstStyle/>
        <a:p>
          <a:endParaRPr lang="en-US"/>
        </a:p>
      </dgm:t>
    </dgm:pt>
    <dgm:pt modelId="{00A6B713-DDF4-4A03-AD20-6AB1FA0F050A}" type="pres">
      <dgm:prSet presAssocID="{F665D1F5-355D-46BD-AABC-D0467DF597D8}" presName="text_1" presStyleLbl="node1" presStyleIdx="0" presStyleCnt="0">
        <dgm:presLayoutVars>
          <dgm:bulletEnabled val="1"/>
        </dgm:presLayoutVars>
      </dgm:prSet>
      <dgm:spPr/>
      <dgm:t>
        <a:bodyPr/>
        <a:lstStyle/>
        <a:p>
          <a:endParaRPr lang="en-US"/>
        </a:p>
      </dgm:t>
    </dgm:pt>
    <dgm:pt modelId="{C20F893D-E534-4652-AE08-B04E282E97D7}" type="pres">
      <dgm:prSet presAssocID="{BCCEDCED-C405-49F2-8E5D-9F201C2DBF7E}" presName="linV" presStyleCnt="0"/>
      <dgm:spPr/>
    </dgm:pt>
    <dgm:pt modelId="{A5DAF65D-80B9-4FFA-828E-1B1BF16B43C0}" type="pres">
      <dgm:prSet presAssocID="{1F5CA153-FD09-4B9C-BC5B-147F7C511A2B}" presName="pair" presStyleCnt="0"/>
      <dgm:spPr/>
    </dgm:pt>
    <dgm:pt modelId="{93EC3487-C380-4427-8984-8AD0C968BA60}" type="pres">
      <dgm:prSet presAssocID="{1F5CA153-FD09-4B9C-BC5B-147F7C511A2B}" presName="spaceH" presStyleLbl="node1" presStyleIdx="0" presStyleCnt="0"/>
      <dgm:spPr/>
    </dgm:pt>
    <dgm:pt modelId="{CBF8446E-D11A-4582-9245-6B246228B563}" type="pres">
      <dgm:prSet presAssocID="{1F5CA153-FD09-4B9C-BC5B-147F7C511A2B}" presName="desPictures" presStyleLbl="alignImgPlace1" presStyleIdx="0" presStyleCnt="5"/>
      <dgm:spPr>
        <a:blipFill>
          <a:blip xmlns:r="http://schemas.openxmlformats.org/officeDocument/2006/relationships" r:embed="rId1"/>
          <a:srcRect/>
          <a:stretch>
            <a:fillRect l="-18000" r="-18000"/>
          </a:stretch>
        </a:blipFill>
      </dgm:spPr>
    </dgm:pt>
    <dgm:pt modelId="{CBCDD078-0557-4872-999D-542B7B348000}" type="pres">
      <dgm:prSet presAssocID="{1F5CA153-FD09-4B9C-BC5B-147F7C511A2B}" presName="desTextWrapper" presStyleCnt="0"/>
      <dgm:spPr/>
    </dgm:pt>
    <dgm:pt modelId="{CCFEA352-12C6-4D94-B0C3-5138DA3FF7EA}" type="pres">
      <dgm:prSet presAssocID="{1F5CA153-FD09-4B9C-BC5B-147F7C511A2B}" presName="desText" presStyleLbl="revTx" presStyleIdx="0" presStyleCnt="5">
        <dgm:presLayoutVars>
          <dgm:bulletEnabled val="1"/>
        </dgm:presLayoutVars>
      </dgm:prSet>
      <dgm:spPr/>
      <dgm:t>
        <a:bodyPr/>
        <a:lstStyle/>
        <a:p>
          <a:endParaRPr lang="en-US"/>
        </a:p>
      </dgm:t>
    </dgm:pt>
    <dgm:pt modelId="{BD2AF66C-F386-4F57-BA76-263CDD5EC0B9}" type="pres">
      <dgm:prSet presAssocID="{2E3F0FD3-927E-4041-9851-967F1EE215BF}" presName="spaceV" presStyleCnt="0"/>
      <dgm:spPr/>
    </dgm:pt>
    <dgm:pt modelId="{F6DC40AE-1F81-4F2D-9B5A-9FA776AB66E9}" type="pres">
      <dgm:prSet presAssocID="{30B1BCA9-60BC-4FCD-83C5-A7D68C2E031A}" presName="pair" presStyleCnt="0"/>
      <dgm:spPr/>
    </dgm:pt>
    <dgm:pt modelId="{71DA3632-93BE-4F6E-84B7-405DCE675199}" type="pres">
      <dgm:prSet presAssocID="{30B1BCA9-60BC-4FCD-83C5-A7D68C2E031A}" presName="spaceH" presStyleLbl="node1" presStyleIdx="0" presStyleCnt="0"/>
      <dgm:spPr/>
    </dgm:pt>
    <dgm:pt modelId="{F30D944E-9051-4E8D-B457-B817D7B55BC3}" type="pres">
      <dgm:prSet presAssocID="{30B1BCA9-60BC-4FCD-83C5-A7D68C2E031A}" presName="desPictures" presStyleLbl="alignImgPlace1" presStyleIdx="1" presStyleCnt="5"/>
      <dgm:spPr>
        <a:blipFill>
          <a:blip xmlns:r="http://schemas.openxmlformats.org/officeDocument/2006/relationships" r:embed="rId2"/>
          <a:srcRect/>
          <a:stretch>
            <a:fillRect/>
          </a:stretch>
        </a:blipFill>
      </dgm:spPr>
    </dgm:pt>
    <dgm:pt modelId="{7E30A83E-0661-44DB-9E91-446EF0E0EF65}" type="pres">
      <dgm:prSet presAssocID="{30B1BCA9-60BC-4FCD-83C5-A7D68C2E031A}" presName="desTextWrapper" presStyleCnt="0"/>
      <dgm:spPr/>
    </dgm:pt>
    <dgm:pt modelId="{B9185072-0683-4A88-A05F-F35C86B39BBC}" type="pres">
      <dgm:prSet presAssocID="{30B1BCA9-60BC-4FCD-83C5-A7D68C2E031A}" presName="desText" presStyleLbl="revTx" presStyleIdx="1" presStyleCnt="5">
        <dgm:presLayoutVars>
          <dgm:bulletEnabled val="1"/>
        </dgm:presLayoutVars>
      </dgm:prSet>
      <dgm:spPr/>
      <dgm:t>
        <a:bodyPr/>
        <a:lstStyle/>
        <a:p>
          <a:endParaRPr lang="en-US"/>
        </a:p>
      </dgm:t>
    </dgm:pt>
    <dgm:pt modelId="{350006A6-E5BB-4BF3-BBEC-8985F7A4EEEB}" type="pres">
      <dgm:prSet presAssocID="{C39E6F1C-99E6-4E93-9EE7-313B57C60A8A}" presName="spaceV" presStyleCnt="0"/>
      <dgm:spPr/>
    </dgm:pt>
    <dgm:pt modelId="{56ED168E-C60A-4840-8A0A-6D32DD8DF91A}" type="pres">
      <dgm:prSet presAssocID="{F48F2059-0DCF-45D2-AA95-F73639C59F7E}" presName="pair" presStyleCnt="0"/>
      <dgm:spPr/>
    </dgm:pt>
    <dgm:pt modelId="{9F42A691-5FA3-42AE-B87C-3E4D426D3197}" type="pres">
      <dgm:prSet presAssocID="{F48F2059-0DCF-45D2-AA95-F73639C59F7E}" presName="spaceH" presStyleLbl="node1" presStyleIdx="0" presStyleCnt="0"/>
      <dgm:spPr/>
    </dgm:pt>
    <dgm:pt modelId="{E1D7D620-DB70-4F64-A933-54943BCA940F}" type="pres">
      <dgm:prSet presAssocID="{F48F2059-0DCF-45D2-AA95-F73639C59F7E}" presName="desPictures" presStyleLbl="alignImgPlace1" presStyleIdx="2" presStyleCnt="5"/>
      <dgm:spPr>
        <a:blipFill>
          <a:blip xmlns:r="http://schemas.openxmlformats.org/officeDocument/2006/relationships" r:embed="rId3"/>
          <a:srcRect/>
          <a:stretch>
            <a:fillRect t="-2000" b="-2000"/>
          </a:stretch>
        </a:blipFill>
      </dgm:spPr>
    </dgm:pt>
    <dgm:pt modelId="{01B0F7E2-8357-40AB-A867-6F6DC9985786}" type="pres">
      <dgm:prSet presAssocID="{F48F2059-0DCF-45D2-AA95-F73639C59F7E}" presName="desTextWrapper" presStyleCnt="0"/>
      <dgm:spPr/>
    </dgm:pt>
    <dgm:pt modelId="{F5D28867-FEEC-4D5D-A5B3-F5D10E58A3AD}" type="pres">
      <dgm:prSet presAssocID="{F48F2059-0DCF-45D2-AA95-F73639C59F7E}" presName="desText" presStyleLbl="revTx" presStyleIdx="2" presStyleCnt="5">
        <dgm:presLayoutVars>
          <dgm:bulletEnabled val="1"/>
        </dgm:presLayoutVars>
      </dgm:prSet>
      <dgm:spPr/>
      <dgm:t>
        <a:bodyPr/>
        <a:lstStyle/>
        <a:p>
          <a:endParaRPr lang="en-US"/>
        </a:p>
      </dgm:t>
    </dgm:pt>
    <dgm:pt modelId="{5907385A-5FE2-4BF0-83BD-6C99EF04AFB4}" type="pres">
      <dgm:prSet presAssocID="{E1BC0A81-E494-442E-BB8F-C59AEA928865}" presName="spaceV" presStyleCnt="0"/>
      <dgm:spPr/>
    </dgm:pt>
    <dgm:pt modelId="{2A4608E0-7717-4A2F-B506-AA8552998BCF}" type="pres">
      <dgm:prSet presAssocID="{AE0C4C65-C291-475D-9AED-73310BCC6A48}" presName="pair" presStyleCnt="0"/>
      <dgm:spPr/>
    </dgm:pt>
    <dgm:pt modelId="{B78A306F-41C3-4939-8F8D-7D49BB9A352D}" type="pres">
      <dgm:prSet presAssocID="{AE0C4C65-C291-475D-9AED-73310BCC6A48}" presName="spaceH" presStyleLbl="node1" presStyleIdx="0" presStyleCnt="0"/>
      <dgm:spPr/>
    </dgm:pt>
    <dgm:pt modelId="{9B4D2051-1075-43A8-A3E6-CC1A79A0DE2B}" type="pres">
      <dgm:prSet presAssocID="{AE0C4C65-C291-475D-9AED-73310BCC6A48}" presName="desPictures" presStyleLbl="alignImgPlace1" presStyleIdx="3" presStyleCnt="5"/>
      <dgm:spPr>
        <a:blipFill>
          <a:blip xmlns:r="http://schemas.openxmlformats.org/officeDocument/2006/relationships" r:embed="rId4"/>
          <a:srcRect/>
          <a:stretch>
            <a:fillRect/>
          </a:stretch>
        </a:blipFill>
      </dgm:spPr>
    </dgm:pt>
    <dgm:pt modelId="{BB665C63-D112-46AC-963C-DA0346E9A3F4}" type="pres">
      <dgm:prSet presAssocID="{AE0C4C65-C291-475D-9AED-73310BCC6A48}" presName="desTextWrapper" presStyleCnt="0"/>
      <dgm:spPr/>
    </dgm:pt>
    <dgm:pt modelId="{8A7FA61A-96E7-414D-A099-DD7F9F2E512F}" type="pres">
      <dgm:prSet presAssocID="{AE0C4C65-C291-475D-9AED-73310BCC6A48}" presName="desText" presStyleLbl="revTx" presStyleIdx="3" presStyleCnt="5">
        <dgm:presLayoutVars>
          <dgm:bulletEnabled val="1"/>
        </dgm:presLayoutVars>
      </dgm:prSet>
      <dgm:spPr/>
      <dgm:t>
        <a:bodyPr/>
        <a:lstStyle/>
        <a:p>
          <a:endParaRPr lang="en-US"/>
        </a:p>
      </dgm:t>
    </dgm:pt>
    <dgm:pt modelId="{6EC0145F-3C73-43D1-991F-8069FAFC385F}" type="pres">
      <dgm:prSet presAssocID="{DAF28EA3-E259-4203-A292-7E646B2F2780}" presName="spaceV" presStyleCnt="0"/>
      <dgm:spPr/>
    </dgm:pt>
    <dgm:pt modelId="{0924ED8A-5798-4A1E-99B6-7278873EF6B6}" type="pres">
      <dgm:prSet presAssocID="{712ACB2B-D52B-4EC2-852C-69331316B989}" presName="pair" presStyleCnt="0"/>
      <dgm:spPr/>
    </dgm:pt>
    <dgm:pt modelId="{C171CEEA-5772-4F72-BD9C-6BE721F804CE}" type="pres">
      <dgm:prSet presAssocID="{712ACB2B-D52B-4EC2-852C-69331316B989}" presName="spaceH" presStyleLbl="node1" presStyleIdx="0" presStyleCnt="0"/>
      <dgm:spPr/>
    </dgm:pt>
    <dgm:pt modelId="{96268475-DD46-404A-825F-66349874A122}" type="pres">
      <dgm:prSet presAssocID="{712ACB2B-D52B-4EC2-852C-69331316B989}" presName="desPictures" presStyleLbl="alignImgPlace1" presStyleIdx="4" presStyleCnt="5"/>
      <dgm:spPr>
        <a:blipFill>
          <a:blip xmlns:r="http://schemas.openxmlformats.org/officeDocument/2006/relationships" r:embed="rId5"/>
          <a:srcRect/>
          <a:stretch>
            <a:fillRect/>
          </a:stretch>
        </a:blipFill>
      </dgm:spPr>
    </dgm:pt>
    <dgm:pt modelId="{BFA360C5-2817-4E2A-A771-38B76ADC6C08}" type="pres">
      <dgm:prSet presAssocID="{712ACB2B-D52B-4EC2-852C-69331316B989}" presName="desTextWrapper" presStyleCnt="0"/>
      <dgm:spPr/>
    </dgm:pt>
    <dgm:pt modelId="{DE62909A-EAF7-4E75-A2CA-B28EA8E91D6D}" type="pres">
      <dgm:prSet presAssocID="{712ACB2B-D52B-4EC2-852C-69331316B989}" presName="desText" presStyleLbl="revTx" presStyleIdx="4" presStyleCnt="5">
        <dgm:presLayoutVars>
          <dgm:bulletEnabled val="1"/>
        </dgm:presLayoutVars>
      </dgm:prSet>
      <dgm:spPr/>
      <dgm:t>
        <a:bodyPr/>
        <a:lstStyle/>
        <a:p>
          <a:endParaRPr lang="en-US"/>
        </a:p>
      </dgm:t>
    </dgm:pt>
    <dgm:pt modelId="{52438A14-7404-4B0F-A14B-33D545BAE668}" type="pres">
      <dgm:prSet presAssocID="{BCCEDCED-C405-49F2-8E5D-9F201C2DBF7E}" presName="maxNode" presStyleCnt="0"/>
      <dgm:spPr/>
    </dgm:pt>
    <dgm:pt modelId="{4DBC092C-4D1D-4A97-9914-66CF5F1E7B41}" type="pres">
      <dgm:prSet presAssocID="{BCCEDCED-C405-49F2-8E5D-9F201C2DBF7E}" presName="Name33" presStyleCnt="0"/>
      <dgm:spPr/>
    </dgm:pt>
  </dgm:ptLst>
  <dgm:cxnLst>
    <dgm:cxn modelId="{926D5B0B-53A1-4E92-AB2C-991D3D128570}" type="presOf" srcId="{BCCEDCED-C405-49F2-8E5D-9F201C2DBF7E}" destId="{8A2CCABB-C123-4C57-812A-F0350DBA5228}" srcOrd="0" destOrd="0" presId="urn:microsoft.com/office/officeart/2008/layout/AccentedPicture"/>
    <dgm:cxn modelId="{7A93756D-C7A7-466A-87FF-8E289D04CF56}" type="presOf" srcId="{F665D1F5-355D-46BD-AABC-D0467DF597D8}" destId="{00A6B713-DDF4-4A03-AD20-6AB1FA0F050A}" srcOrd="0" destOrd="0" presId="urn:microsoft.com/office/officeart/2008/layout/AccentedPicture"/>
    <dgm:cxn modelId="{55EF8786-D0BE-4D0A-94A2-A0D3DF1B3017}" srcId="{BCCEDCED-C405-49F2-8E5D-9F201C2DBF7E}" destId="{1F5CA153-FD09-4B9C-BC5B-147F7C511A2B}" srcOrd="1" destOrd="0" parTransId="{2BAF6015-BF27-4037-AC86-6262DA21AACA}" sibTransId="{2E3F0FD3-927E-4041-9851-967F1EE215BF}"/>
    <dgm:cxn modelId="{E2E3E2A1-C613-4767-8602-4D4C173A6F23}" type="presOf" srcId="{B3A38EF0-074D-4584-86C7-4EC779DE0805}" destId="{06F10694-7324-43E2-B7A8-72111C27D3A6}" srcOrd="0" destOrd="0" presId="urn:microsoft.com/office/officeart/2008/layout/AccentedPicture"/>
    <dgm:cxn modelId="{662FABFF-44E9-4A34-87C9-B430023536E2}" srcId="{BCCEDCED-C405-49F2-8E5D-9F201C2DBF7E}" destId="{F48F2059-0DCF-45D2-AA95-F73639C59F7E}" srcOrd="3" destOrd="0" parTransId="{4B665E21-57BA-43F9-A64B-3CE9AE7348EA}" sibTransId="{E1BC0A81-E494-442E-BB8F-C59AEA928865}"/>
    <dgm:cxn modelId="{72F96BBF-77B4-490B-BFF6-61A65A26917D}" srcId="{BCCEDCED-C405-49F2-8E5D-9F201C2DBF7E}" destId="{F665D1F5-355D-46BD-AABC-D0467DF597D8}" srcOrd="0" destOrd="0" parTransId="{2BCA81B7-26C1-4B28-BCF1-6132C4577AE7}" sibTransId="{B3A38EF0-074D-4584-86C7-4EC779DE0805}"/>
    <dgm:cxn modelId="{408D5181-1EAE-4C95-8C7A-A9D70E8747C2}" type="presOf" srcId="{F48F2059-0DCF-45D2-AA95-F73639C59F7E}" destId="{F5D28867-FEEC-4D5D-A5B3-F5D10E58A3AD}" srcOrd="0" destOrd="0" presId="urn:microsoft.com/office/officeart/2008/layout/AccentedPicture"/>
    <dgm:cxn modelId="{4AF5B37D-B8C5-405D-BD0D-AD897F6BE7E1}" srcId="{BCCEDCED-C405-49F2-8E5D-9F201C2DBF7E}" destId="{712ACB2B-D52B-4EC2-852C-69331316B989}" srcOrd="5" destOrd="0" parTransId="{8C9CFB4B-9393-4C17-82CA-6373E3832A3F}" sibTransId="{85B8B9BD-A34E-404F-97AE-67B1E5D6ABEF}"/>
    <dgm:cxn modelId="{67EC669A-0E99-42FF-9D41-602A2F000A21}" type="presOf" srcId="{AE0C4C65-C291-475D-9AED-73310BCC6A48}" destId="{8A7FA61A-96E7-414D-A099-DD7F9F2E512F}" srcOrd="0" destOrd="0" presId="urn:microsoft.com/office/officeart/2008/layout/AccentedPicture"/>
    <dgm:cxn modelId="{4E83F943-F415-4C7D-9E1E-ADEA6C00D949}" type="presOf" srcId="{30B1BCA9-60BC-4FCD-83C5-A7D68C2E031A}" destId="{B9185072-0683-4A88-A05F-F35C86B39BBC}" srcOrd="0" destOrd="0" presId="urn:microsoft.com/office/officeart/2008/layout/AccentedPicture"/>
    <dgm:cxn modelId="{64C0E483-70FC-481B-8195-659584791663}" srcId="{BCCEDCED-C405-49F2-8E5D-9F201C2DBF7E}" destId="{30B1BCA9-60BC-4FCD-83C5-A7D68C2E031A}" srcOrd="2" destOrd="0" parTransId="{AEBEE536-C245-4994-A03A-9A92940447F2}" sibTransId="{C39E6F1C-99E6-4E93-9EE7-313B57C60A8A}"/>
    <dgm:cxn modelId="{A390BF17-83CA-4A2F-842F-23DB08F520A6}" type="presOf" srcId="{712ACB2B-D52B-4EC2-852C-69331316B989}" destId="{DE62909A-EAF7-4E75-A2CA-B28EA8E91D6D}" srcOrd="0" destOrd="0" presId="urn:microsoft.com/office/officeart/2008/layout/AccentedPicture"/>
    <dgm:cxn modelId="{E2127EB1-D831-4E6F-B788-B31E894A345F}" type="presOf" srcId="{1F5CA153-FD09-4B9C-BC5B-147F7C511A2B}" destId="{CCFEA352-12C6-4D94-B0C3-5138DA3FF7EA}" srcOrd="0" destOrd="0" presId="urn:microsoft.com/office/officeart/2008/layout/AccentedPicture"/>
    <dgm:cxn modelId="{ED2FDFD9-06CD-41D3-B422-5C4E45E1E45F}" srcId="{BCCEDCED-C405-49F2-8E5D-9F201C2DBF7E}" destId="{AE0C4C65-C291-475D-9AED-73310BCC6A48}" srcOrd="4" destOrd="0" parTransId="{C712D57B-2646-48E3-A0D4-4233EBEF1922}" sibTransId="{DAF28EA3-E259-4203-A292-7E646B2F2780}"/>
    <dgm:cxn modelId="{903F5A63-797C-4284-B810-94F9D963E3B2}" type="presParOf" srcId="{8A2CCABB-C123-4C57-812A-F0350DBA5228}" destId="{06F10694-7324-43E2-B7A8-72111C27D3A6}" srcOrd="0" destOrd="0" presId="urn:microsoft.com/office/officeart/2008/layout/AccentedPicture"/>
    <dgm:cxn modelId="{8062EDAF-B802-4F23-AA6E-75165A2AF3E5}" type="presParOf" srcId="{8A2CCABB-C123-4C57-812A-F0350DBA5228}" destId="{00A6B713-DDF4-4A03-AD20-6AB1FA0F050A}" srcOrd="1" destOrd="0" presId="urn:microsoft.com/office/officeart/2008/layout/AccentedPicture"/>
    <dgm:cxn modelId="{8DF89B88-01C8-4E42-893B-C84DE16234E2}" type="presParOf" srcId="{8A2CCABB-C123-4C57-812A-F0350DBA5228}" destId="{C20F893D-E534-4652-AE08-B04E282E97D7}" srcOrd="2" destOrd="0" presId="urn:microsoft.com/office/officeart/2008/layout/AccentedPicture"/>
    <dgm:cxn modelId="{A3DCFB65-289D-44DC-99E2-2EADF070CD40}" type="presParOf" srcId="{C20F893D-E534-4652-AE08-B04E282E97D7}" destId="{A5DAF65D-80B9-4FFA-828E-1B1BF16B43C0}" srcOrd="0" destOrd="0" presId="urn:microsoft.com/office/officeart/2008/layout/AccentedPicture"/>
    <dgm:cxn modelId="{EBE5EDAC-A4A3-4F71-8710-07938B48F85A}" type="presParOf" srcId="{A5DAF65D-80B9-4FFA-828E-1B1BF16B43C0}" destId="{93EC3487-C380-4427-8984-8AD0C968BA60}" srcOrd="0" destOrd="0" presId="urn:microsoft.com/office/officeart/2008/layout/AccentedPicture"/>
    <dgm:cxn modelId="{BF071FD9-4B8B-4384-B977-601AD15BE597}" type="presParOf" srcId="{A5DAF65D-80B9-4FFA-828E-1B1BF16B43C0}" destId="{CBF8446E-D11A-4582-9245-6B246228B563}" srcOrd="1" destOrd="0" presId="urn:microsoft.com/office/officeart/2008/layout/AccentedPicture"/>
    <dgm:cxn modelId="{4BD2C50C-4E46-4D76-8579-54290B8E7E5E}" type="presParOf" srcId="{A5DAF65D-80B9-4FFA-828E-1B1BF16B43C0}" destId="{CBCDD078-0557-4872-999D-542B7B348000}" srcOrd="2" destOrd="0" presId="urn:microsoft.com/office/officeart/2008/layout/AccentedPicture"/>
    <dgm:cxn modelId="{3360DE2C-CE1D-409C-974C-B63AF767B013}" type="presParOf" srcId="{CBCDD078-0557-4872-999D-542B7B348000}" destId="{CCFEA352-12C6-4D94-B0C3-5138DA3FF7EA}" srcOrd="0" destOrd="0" presId="urn:microsoft.com/office/officeart/2008/layout/AccentedPicture"/>
    <dgm:cxn modelId="{0CEA4196-D209-4785-AA0F-8051718DC122}" type="presParOf" srcId="{C20F893D-E534-4652-AE08-B04E282E97D7}" destId="{BD2AF66C-F386-4F57-BA76-263CDD5EC0B9}" srcOrd="1" destOrd="0" presId="urn:microsoft.com/office/officeart/2008/layout/AccentedPicture"/>
    <dgm:cxn modelId="{898661E4-A425-4579-A009-D0FB0395BD31}" type="presParOf" srcId="{C20F893D-E534-4652-AE08-B04E282E97D7}" destId="{F6DC40AE-1F81-4F2D-9B5A-9FA776AB66E9}" srcOrd="2" destOrd="0" presId="urn:microsoft.com/office/officeart/2008/layout/AccentedPicture"/>
    <dgm:cxn modelId="{4075BD0A-3980-429C-8F60-FD37F53F3E34}" type="presParOf" srcId="{F6DC40AE-1F81-4F2D-9B5A-9FA776AB66E9}" destId="{71DA3632-93BE-4F6E-84B7-405DCE675199}" srcOrd="0" destOrd="0" presId="urn:microsoft.com/office/officeart/2008/layout/AccentedPicture"/>
    <dgm:cxn modelId="{17DB1121-CEAD-4BCA-B6BC-36E2E4E6260D}" type="presParOf" srcId="{F6DC40AE-1F81-4F2D-9B5A-9FA776AB66E9}" destId="{F30D944E-9051-4E8D-B457-B817D7B55BC3}" srcOrd="1" destOrd="0" presId="urn:microsoft.com/office/officeart/2008/layout/AccentedPicture"/>
    <dgm:cxn modelId="{15BFC25A-F864-41CE-917E-1A6D09293BB6}" type="presParOf" srcId="{F6DC40AE-1F81-4F2D-9B5A-9FA776AB66E9}" destId="{7E30A83E-0661-44DB-9E91-446EF0E0EF65}" srcOrd="2" destOrd="0" presId="urn:microsoft.com/office/officeart/2008/layout/AccentedPicture"/>
    <dgm:cxn modelId="{3E58D084-98EA-4626-9C1F-B5F6F378C678}" type="presParOf" srcId="{7E30A83E-0661-44DB-9E91-446EF0E0EF65}" destId="{B9185072-0683-4A88-A05F-F35C86B39BBC}" srcOrd="0" destOrd="0" presId="urn:microsoft.com/office/officeart/2008/layout/AccentedPicture"/>
    <dgm:cxn modelId="{B06939D2-8895-4377-9F0A-83330876FEE6}" type="presParOf" srcId="{C20F893D-E534-4652-AE08-B04E282E97D7}" destId="{350006A6-E5BB-4BF3-BBEC-8985F7A4EEEB}" srcOrd="3" destOrd="0" presId="urn:microsoft.com/office/officeart/2008/layout/AccentedPicture"/>
    <dgm:cxn modelId="{D5867C02-AB78-4B6B-AD24-B39C95A90526}" type="presParOf" srcId="{C20F893D-E534-4652-AE08-B04E282E97D7}" destId="{56ED168E-C60A-4840-8A0A-6D32DD8DF91A}" srcOrd="4" destOrd="0" presId="urn:microsoft.com/office/officeart/2008/layout/AccentedPicture"/>
    <dgm:cxn modelId="{92CB47AB-2601-4A34-8AE1-90F854B8E22A}" type="presParOf" srcId="{56ED168E-C60A-4840-8A0A-6D32DD8DF91A}" destId="{9F42A691-5FA3-42AE-B87C-3E4D426D3197}" srcOrd="0" destOrd="0" presId="urn:microsoft.com/office/officeart/2008/layout/AccentedPicture"/>
    <dgm:cxn modelId="{8506B942-11EF-46BA-A5F7-5C4D6916C679}" type="presParOf" srcId="{56ED168E-C60A-4840-8A0A-6D32DD8DF91A}" destId="{E1D7D620-DB70-4F64-A933-54943BCA940F}" srcOrd="1" destOrd="0" presId="urn:microsoft.com/office/officeart/2008/layout/AccentedPicture"/>
    <dgm:cxn modelId="{0B5B73E6-6CBF-416A-8820-352AAA28D9A4}" type="presParOf" srcId="{56ED168E-C60A-4840-8A0A-6D32DD8DF91A}" destId="{01B0F7E2-8357-40AB-A867-6F6DC9985786}" srcOrd="2" destOrd="0" presId="urn:microsoft.com/office/officeart/2008/layout/AccentedPicture"/>
    <dgm:cxn modelId="{3261CBB0-CC47-426E-AEC5-C13DACBA15AB}" type="presParOf" srcId="{01B0F7E2-8357-40AB-A867-6F6DC9985786}" destId="{F5D28867-FEEC-4D5D-A5B3-F5D10E58A3AD}" srcOrd="0" destOrd="0" presId="urn:microsoft.com/office/officeart/2008/layout/AccentedPicture"/>
    <dgm:cxn modelId="{4450E21F-BD45-4AAA-88AF-A2BA23EB316C}" type="presParOf" srcId="{C20F893D-E534-4652-AE08-B04E282E97D7}" destId="{5907385A-5FE2-4BF0-83BD-6C99EF04AFB4}" srcOrd="5" destOrd="0" presId="urn:microsoft.com/office/officeart/2008/layout/AccentedPicture"/>
    <dgm:cxn modelId="{2D6E0767-24DD-4622-8BBC-E06482638D3C}" type="presParOf" srcId="{C20F893D-E534-4652-AE08-B04E282E97D7}" destId="{2A4608E0-7717-4A2F-B506-AA8552998BCF}" srcOrd="6" destOrd="0" presId="urn:microsoft.com/office/officeart/2008/layout/AccentedPicture"/>
    <dgm:cxn modelId="{185A4E46-C6E2-4153-B779-36F5F7742CF0}" type="presParOf" srcId="{2A4608E0-7717-4A2F-B506-AA8552998BCF}" destId="{B78A306F-41C3-4939-8F8D-7D49BB9A352D}" srcOrd="0" destOrd="0" presId="urn:microsoft.com/office/officeart/2008/layout/AccentedPicture"/>
    <dgm:cxn modelId="{8677ABAB-B302-4C72-B1DF-D916164B21E8}" type="presParOf" srcId="{2A4608E0-7717-4A2F-B506-AA8552998BCF}" destId="{9B4D2051-1075-43A8-A3E6-CC1A79A0DE2B}" srcOrd="1" destOrd="0" presId="urn:microsoft.com/office/officeart/2008/layout/AccentedPicture"/>
    <dgm:cxn modelId="{7C87E40A-40B5-4555-B869-650D75C5BF37}" type="presParOf" srcId="{2A4608E0-7717-4A2F-B506-AA8552998BCF}" destId="{BB665C63-D112-46AC-963C-DA0346E9A3F4}" srcOrd="2" destOrd="0" presId="urn:microsoft.com/office/officeart/2008/layout/AccentedPicture"/>
    <dgm:cxn modelId="{C8A92B34-21AB-4793-A51F-1A7E39BF13D4}" type="presParOf" srcId="{BB665C63-D112-46AC-963C-DA0346E9A3F4}" destId="{8A7FA61A-96E7-414D-A099-DD7F9F2E512F}" srcOrd="0" destOrd="0" presId="urn:microsoft.com/office/officeart/2008/layout/AccentedPicture"/>
    <dgm:cxn modelId="{E804570E-1FED-49BD-A95A-BAEABC49C529}" type="presParOf" srcId="{C20F893D-E534-4652-AE08-B04E282E97D7}" destId="{6EC0145F-3C73-43D1-991F-8069FAFC385F}" srcOrd="7" destOrd="0" presId="urn:microsoft.com/office/officeart/2008/layout/AccentedPicture"/>
    <dgm:cxn modelId="{5F3ECA51-5CB3-45E8-B16F-D0D385F803B4}" type="presParOf" srcId="{C20F893D-E534-4652-AE08-B04E282E97D7}" destId="{0924ED8A-5798-4A1E-99B6-7278873EF6B6}" srcOrd="8" destOrd="0" presId="urn:microsoft.com/office/officeart/2008/layout/AccentedPicture"/>
    <dgm:cxn modelId="{12514E0B-CDF3-4783-901E-B913B5F792AE}" type="presParOf" srcId="{0924ED8A-5798-4A1E-99B6-7278873EF6B6}" destId="{C171CEEA-5772-4F72-BD9C-6BE721F804CE}" srcOrd="0" destOrd="0" presId="urn:microsoft.com/office/officeart/2008/layout/AccentedPicture"/>
    <dgm:cxn modelId="{E5A1A338-BEBB-478E-B0C0-24119AD97DBC}" type="presParOf" srcId="{0924ED8A-5798-4A1E-99B6-7278873EF6B6}" destId="{96268475-DD46-404A-825F-66349874A122}" srcOrd="1" destOrd="0" presId="urn:microsoft.com/office/officeart/2008/layout/AccentedPicture"/>
    <dgm:cxn modelId="{71FC43E9-1C15-4283-B1CF-935844AF5791}" type="presParOf" srcId="{0924ED8A-5798-4A1E-99B6-7278873EF6B6}" destId="{BFA360C5-2817-4E2A-A771-38B76ADC6C08}" srcOrd="2" destOrd="0" presId="urn:microsoft.com/office/officeart/2008/layout/AccentedPicture"/>
    <dgm:cxn modelId="{DD6C5602-FD27-417F-A198-0706E454C09F}" type="presParOf" srcId="{BFA360C5-2817-4E2A-A771-38B76ADC6C08}" destId="{DE62909A-EAF7-4E75-A2CA-B28EA8E91D6D}" srcOrd="0" destOrd="0" presId="urn:microsoft.com/office/officeart/2008/layout/AccentedPicture"/>
    <dgm:cxn modelId="{6E00BAEA-E67B-42AE-8039-DE00F7DEEDDA}" type="presParOf" srcId="{8A2CCABB-C123-4C57-812A-F0350DBA5228}" destId="{52438A14-7404-4B0F-A14B-33D545BAE668}" srcOrd="3" destOrd="0" presId="urn:microsoft.com/office/officeart/2008/layout/AccentedPicture"/>
    <dgm:cxn modelId="{B525E5AB-9420-4827-B535-D6BDE056937B}" type="presParOf" srcId="{52438A14-7404-4B0F-A14B-33D545BAE668}" destId="{4DBC092C-4D1D-4A97-9914-66CF5F1E7B41}"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FF1CD-0805-45EB-9436-8FEF7CECC98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B7B7FA9-E552-4FD5-8E76-64C2C4D02726}">
      <dgm:prSet phldrT="[Text]"/>
      <dgm:spPr/>
      <dgm:t>
        <a:bodyPr/>
        <a:lstStyle/>
        <a:p>
          <a:r>
            <a:rPr lang="id-ID" dirty="0"/>
            <a:t>Methods</a:t>
          </a:r>
          <a:endParaRPr lang="en-US" dirty="0"/>
        </a:p>
      </dgm:t>
    </dgm:pt>
    <dgm:pt modelId="{113A5482-999F-40FC-82C3-27CAE1240C66}" type="parTrans" cxnId="{72D1ACEF-C444-4B4B-A28B-C6EF87B6A56E}">
      <dgm:prSet/>
      <dgm:spPr/>
      <dgm:t>
        <a:bodyPr/>
        <a:lstStyle/>
        <a:p>
          <a:endParaRPr lang="en-US"/>
        </a:p>
      </dgm:t>
    </dgm:pt>
    <dgm:pt modelId="{EE6597F3-F0A4-4E2C-A557-994BD4DD85ED}" type="sibTrans" cxnId="{72D1ACEF-C444-4B4B-A28B-C6EF87B6A56E}">
      <dgm:prSet/>
      <dgm:spPr/>
      <dgm:t>
        <a:bodyPr/>
        <a:lstStyle/>
        <a:p>
          <a:endParaRPr lang="en-US"/>
        </a:p>
      </dgm:t>
    </dgm:pt>
    <dgm:pt modelId="{5F1BC54D-1A10-4BDF-A644-2DFF20C589C5}">
      <dgm:prSet phldrT="[Text]"/>
      <dgm:spPr/>
      <dgm:t>
        <a:bodyPr/>
        <a:lstStyle/>
        <a:p>
          <a:r>
            <a:rPr lang="id-ID" dirty="0"/>
            <a:t>Kuhlthaus</a:t>
          </a:r>
          <a:endParaRPr lang="en-US" dirty="0"/>
        </a:p>
      </dgm:t>
    </dgm:pt>
    <dgm:pt modelId="{477248EA-5E17-4BAA-8982-C628B2AFABCD}" type="parTrans" cxnId="{A141DF81-8263-4410-9424-6C7622533800}">
      <dgm:prSet/>
      <dgm:spPr/>
      <dgm:t>
        <a:bodyPr/>
        <a:lstStyle/>
        <a:p>
          <a:endParaRPr lang="en-US"/>
        </a:p>
      </dgm:t>
    </dgm:pt>
    <dgm:pt modelId="{90CFC7E8-31F4-4DC9-A712-EA9AF9BD1F17}" type="sibTrans" cxnId="{A141DF81-8263-4410-9424-6C7622533800}">
      <dgm:prSet/>
      <dgm:spPr/>
      <dgm:t>
        <a:bodyPr/>
        <a:lstStyle/>
        <a:p>
          <a:endParaRPr lang="en-US"/>
        </a:p>
      </dgm:t>
    </dgm:pt>
    <dgm:pt modelId="{A35845D2-FA4D-4E2A-9138-51D08EA756A2}">
      <dgm:prSet phldrT="[Text]"/>
      <dgm:spPr/>
      <dgm:t>
        <a:bodyPr/>
        <a:lstStyle/>
        <a:p>
          <a:r>
            <a:rPr lang="id-ID" dirty="0"/>
            <a:t>Flip It!</a:t>
          </a:r>
          <a:endParaRPr lang="en-US" dirty="0"/>
        </a:p>
      </dgm:t>
    </dgm:pt>
    <dgm:pt modelId="{5D370238-0A3C-4531-A788-F6E4C61919C1}" type="parTrans" cxnId="{B4CAB0EA-100D-44E7-985D-7690DE562260}">
      <dgm:prSet/>
      <dgm:spPr/>
      <dgm:t>
        <a:bodyPr/>
        <a:lstStyle/>
        <a:p>
          <a:endParaRPr lang="en-US"/>
        </a:p>
      </dgm:t>
    </dgm:pt>
    <dgm:pt modelId="{3B77F176-9E11-434E-BFEB-99B2C3411545}" type="sibTrans" cxnId="{B4CAB0EA-100D-44E7-985D-7690DE562260}">
      <dgm:prSet/>
      <dgm:spPr/>
      <dgm:t>
        <a:bodyPr/>
        <a:lstStyle/>
        <a:p>
          <a:endParaRPr lang="en-US"/>
        </a:p>
      </dgm:t>
    </dgm:pt>
    <dgm:pt modelId="{B8004BC8-B932-43D4-83D0-DE63E6DFFAD2}">
      <dgm:prSet phldrT="[Text]"/>
      <dgm:spPr/>
      <dgm:t>
        <a:bodyPr/>
        <a:lstStyle/>
        <a:p>
          <a:r>
            <a:rPr lang="id-ID" dirty="0"/>
            <a:t>Alberta Inquiry </a:t>
          </a:r>
          <a:endParaRPr lang="en-US" dirty="0"/>
        </a:p>
      </dgm:t>
    </dgm:pt>
    <dgm:pt modelId="{CB8D18F7-450D-4045-88D1-812C2DBE81F8}" type="parTrans" cxnId="{6F028278-2BBB-40F5-B5FC-E7D29B530B83}">
      <dgm:prSet/>
      <dgm:spPr/>
      <dgm:t>
        <a:bodyPr/>
        <a:lstStyle/>
        <a:p>
          <a:endParaRPr lang="en-US"/>
        </a:p>
      </dgm:t>
    </dgm:pt>
    <dgm:pt modelId="{F8661549-EC2A-43CC-B324-3891574C36CF}" type="sibTrans" cxnId="{6F028278-2BBB-40F5-B5FC-E7D29B530B83}">
      <dgm:prSet/>
      <dgm:spPr/>
      <dgm:t>
        <a:bodyPr/>
        <a:lstStyle/>
        <a:p>
          <a:endParaRPr lang="en-US"/>
        </a:p>
      </dgm:t>
    </dgm:pt>
    <dgm:pt modelId="{1BECBD09-001E-4CC2-9067-46A74C86C976}">
      <dgm:prSet phldrT="[Text]"/>
      <dgm:spPr/>
      <dgm:t>
        <a:bodyPr/>
        <a:lstStyle/>
        <a:p>
          <a:r>
            <a:rPr lang="id-ID" dirty="0"/>
            <a:t>Big 6</a:t>
          </a:r>
          <a:endParaRPr lang="en-US" dirty="0"/>
        </a:p>
      </dgm:t>
    </dgm:pt>
    <dgm:pt modelId="{A5724F97-8EF5-41BB-BBB9-AD875B6A73DC}" type="parTrans" cxnId="{6256E0E8-3A47-403D-B2B8-B6100B38C654}">
      <dgm:prSet/>
      <dgm:spPr/>
      <dgm:t>
        <a:bodyPr/>
        <a:lstStyle/>
        <a:p>
          <a:endParaRPr lang="en-US"/>
        </a:p>
      </dgm:t>
    </dgm:pt>
    <dgm:pt modelId="{3EC7BE00-0758-446F-855A-8966E4B0AD19}" type="sibTrans" cxnId="{6256E0E8-3A47-403D-B2B8-B6100B38C654}">
      <dgm:prSet/>
      <dgm:spPr/>
      <dgm:t>
        <a:bodyPr/>
        <a:lstStyle/>
        <a:p>
          <a:endParaRPr lang="en-US"/>
        </a:p>
      </dgm:t>
    </dgm:pt>
    <dgm:pt modelId="{BC1B50E4-78DC-4147-8469-20BD1176D207}">
      <dgm:prSet phldrT="[Text]"/>
      <dgm:spPr/>
      <dgm:t>
        <a:bodyPr/>
        <a:lstStyle/>
        <a:p>
          <a:endParaRPr lang="en-US" dirty="0"/>
        </a:p>
      </dgm:t>
    </dgm:pt>
    <dgm:pt modelId="{45FF1BF5-CBC0-4356-98BB-D2C82A0E0E8F}" type="parTrans" cxnId="{4E2E9876-F859-4EB2-9B1D-88A4EFDC9174}">
      <dgm:prSet/>
      <dgm:spPr/>
      <dgm:t>
        <a:bodyPr/>
        <a:lstStyle/>
        <a:p>
          <a:endParaRPr lang="en-US"/>
        </a:p>
      </dgm:t>
    </dgm:pt>
    <dgm:pt modelId="{1065F297-9719-4337-B24D-A648D04ECCC0}" type="sibTrans" cxnId="{4E2E9876-F859-4EB2-9B1D-88A4EFDC9174}">
      <dgm:prSet/>
      <dgm:spPr/>
      <dgm:t>
        <a:bodyPr/>
        <a:lstStyle/>
        <a:p>
          <a:endParaRPr lang="en-US"/>
        </a:p>
      </dgm:t>
    </dgm:pt>
    <dgm:pt modelId="{7934E530-6A77-410D-AA73-540DF0DC2385}" type="pres">
      <dgm:prSet presAssocID="{129FF1CD-0805-45EB-9436-8FEF7CECC988}" presName="diagram" presStyleCnt="0">
        <dgm:presLayoutVars>
          <dgm:chMax val="1"/>
          <dgm:dir/>
          <dgm:animLvl val="ctr"/>
          <dgm:resizeHandles val="exact"/>
        </dgm:presLayoutVars>
      </dgm:prSet>
      <dgm:spPr/>
      <dgm:t>
        <a:bodyPr/>
        <a:lstStyle/>
        <a:p>
          <a:endParaRPr lang="en-US"/>
        </a:p>
      </dgm:t>
    </dgm:pt>
    <dgm:pt modelId="{5550D4D5-3F60-4394-A6B1-C5015CACC9CB}" type="pres">
      <dgm:prSet presAssocID="{129FF1CD-0805-45EB-9436-8FEF7CECC988}" presName="matrix" presStyleCnt="0"/>
      <dgm:spPr/>
    </dgm:pt>
    <dgm:pt modelId="{628178AF-6BF9-4DD1-AAA0-6C23EE11AD57}" type="pres">
      <dgm:prSet presAssocID="{129FF1CD-0805-45EB-9436-8FEF7CECC988}" presName="tile1" presStyleLbl="node1" presStyleIdx="0" presStyleCnt="4"/>
      <dgm:spPr/>
      <dgm:t>
        <a:bodyPr/>
        <a:lstStyle/>
        <a:p>
          <a:endParaRPr lang="en-US"/>
        </a:p>
      </dgm:t>
    </dgm:pt>
    <dgm:pt modelId="{4579244D-FD35-434A-B56C-3CCDDBE7553D}" type="pres">
      <dgm:prSet presAssocID="{129FF1CD-0805-45EB-9436-8FEF7CECC988}" presName="tile1text" presStyleLbl="node1" presStyleIdx="0" presStyleCnt="4">
        <dgm:presLayoutVars>
          <dgm:chMax val="0"/>
          <dgm:chPref val="0"/>
          <dgm:bulletEnabled val="1"/>
        </dgm:presLayoutVars>
      </dgm:prSet>
      <dgm:spPr/>
      <dgm:t>
        <a:bodyPr/>
        <a:lstStyle/>
        <a:p>
          <a:endParaRPr lang="en-US"/>
        </a:p>
      </dgm:t>
    </dgm:pt>
    <dgm:pt modelId="{950E346A-B795-4E9A-8D2C-3C0704875949}" type="pres">
      <dgm:prSet presAssocID="{129FF1CD-0805-45EB-9436-8FEF7CECC988}" presName="tile2" presStyleLbl="node1" presStyleIdx="1" presStyleCnt="4"/>
      <dgm:spPr/>
      <dgm:t>
        <a:bodyPr/>
        <a:lstStyle/>
        <a:p>
          <a:endParaRPr lang="en-US"/>
        </a:p>
      </dgm:t>
    </dgm:pt>
    <dgm:pt modelId="{D4B6BFA0-8843-44C7-9776-28A388199C51}" type="pres">
      <dgm:prSet presAssocID="{129FF1CD-0805-45EB-9436-8FEF7CECC988}" presName="tile2text" presStyleLbl="node1" presStyleIdx="1" presStyleCnt="4">
        <dgm:presLayoutVars>
          <dgm:chMax val="0"/>
          <dgm:chPref val="0"/>
          <dgm:bulletEnabled val="1"/>
        </dgm:presLayoutVars>
      </dgm:prSet>
      <dgm:spPr/>
      <dgm:t>
        <a:bodyPr/>
        <a:lstStyle/>
        <a:p>
          <a:endParaRPr lang="en-US"/>
        </a:p>
      </dgm:t>
    </dgm:pt>
    <dgm:pt modelId="{F51BDB9A-C137-406C-A603-5AB3AE820CE1}" type="pres">
      <dgm:prSet presAssocID="{129FF1CD-0805-45EB-9436-8FEF7CECC988}" presName="tile3" presStyleLbl="node1" presStyleIdx="2" presStyleCnt="4"/>
      <dgm:spPr/>
      <dgm:t>
        <a:bodyPr/>
        <a:lstStyle/>
        <a:p>
          <a:endParaRPr lang="en-US"/>
        </a:p>
      </dgm:t>
    </dgm:pt>
    <dgm:pt modelId="{7F7F5263-205E-40C5-AAA0-AA6EF66741CB}" type="pres">
      <dgm:prSet presAssocID="{129FF1CD-0805-45EB-9436-8FEF7CECC988}" presName="tile3text" presStyleLbl="node1" presStyleIdx="2" presStyleCnt="4">
        <dgm:presLayoutVars>
          <dgm:chMax val="0"/>
          <dgm:chPref val="0"/>
          <dgm:bulletEnabled val="1"/>
        </dgm:presLayoutVars>
      </dgm:prSet>
      <dgm:spPr/>
      <dgm:t>
        <a:bodyPr/>
        <a:lstStyle/>
        <a:p>
          <a:endParaRPr lang="en-US"/>
        </a:p>
      </dgm:t>
    </dgm:pt>
    <dgm:pt modelId="{01820149-0FD7-44D0-8FF2-EA9914FAD974}" type="pres">
      <dgm:prSet presAssocID="{129FF1CD-0805-45EB-9436-8FEF7CECC988}" presName="tile4" presStyleLbl="node1" presStyleIdx="3" presStyleCnt="4"/>
      <dgm:spPr/>
      <dgm:t>
        <a:bodyPr/>
        <a:lstStyle/>
        <a:p>
          <a:endParaRPr lang="en-US"/>
        </a:p>
      </dgm:t>
    </dgm:pt>
    <dgm:pt modelId="{CE18150E-B007-4C33-89FA-801781CBC52D}" type="pres">
      <dgm:prSet presAssocID="{129FF1CD-0805-45EB-9436-8FEF7CECC988}" presName="tile4text" presStyleLbl="node1" presStyleIdx="3" presStyleCnt="4">
        <dgm:presLayoutVars>
          <dgm:chMax val="0"/>
          <dgm:chPref val="0"/>
          <dgm:bulletEnabled val="1"/>
        </dgm:presLayoutVars>
      </dgm:prSet>
      <dgm:spPr/>
      <dgm:t>
        <a:bodyPr/>
        <a:lstStyle/>
        <a:p>
          <a:endParaRPr lang="en-US"/>
        </a:p>
      </dgm:t>
    </dgm:pt>
    <dgm:pt modelId="{1875D985-EBA5-47D1-8259-F7A42B5610FA}" type="pres">
      <dgm:prSet presAssocID="{129FF1CD-0805-45EB-9436-8FEF7CECC988}" presName="centerTile" presStyleLbl="fgShp" presStyleIdx="0" presStyleCnt="1">
        <dgm:presLayoutVars>
          <dgm:chMax val="0"/>
          <dgm:chPref val="0"/>
        </dgm:presLayoutVars>
      </dgm:prSet>
      <dgm:spPr/>
      <dgm:t>
        <a:bodyPr/>
        <a:lstStyle/>
        <a:p>
          <a:endParaRPr lang="en-US"/>
        </a:p>
      </dgm:t>
    </dgm:pt>
  </dgm:ptLst>
  <dgm:cxnLst>
    <dgm:cxn modelId="{AD091AE4-62DF-45C9-B202-1D36776FA379}" type="presOf" srcId="{A35845D2-FA4D-4E2A-9138-51D08EA756A2}" destId="{D4B6BFA0-8843-44C7-9776-28A388199C51}" srcOrd="1" destOrd="0" presId="urn:microsoft.com/office/officeart/2005/8/layout/matrix1"/>
    <dgm:cxn modelId="{B499A396-D988-487C-A9F7-94731E242BBB}" type="presOf" srcId="{1BECBD09-001E-4CC2-9067-46A74C86C976}" destId="{01820149-0FD7-44D0-8FF2-EA9914FAD974}" srcOrd="0" destOrd="0" presId="urn:microsoft.com/office/officeart/2005/8/layout/matrix1"/>
    <dgm:cxn modelId="{4900FFBE-616E-4617-8B03-18C744CA06EB}" type="presOf" srcId="{5F1BC54D-1A10-4BDF-A644-2DFF20C589C5}" destId="{4579244D-FD35-434A-B56C-3CCDDBE7553D}" srcOrd="1" destOrd="0" presId="urn:microsoft.com/office/officeart/2005/8/layout/matrix1"/>
    <dgm:cxn modelId="{7DD80471-6CB9-4351-B03B-8A7E7A181A85}" type="presOf" srcId="{129FF1CD-0805-45EB-9436-8FEF7CECC988}" destId="{7934E530-6A77-410D-AA73-540DF0DC2385}" srcOrd="0" destOrd="0" presId="urn:microsoft.com/office/officeart/2005/8/layout/matrix1"/>
    <dgm:cxn modelId="{407CCCF8-839D-481A-B831-BDA1290308B3}" type="presOf" srcId="{B8004BC8-B932-43D4-83D0-DE63E6DFFAD2}" destId="{F51BDB9A-C137-406C-A603-5AB3AE820CE1}" srcOrd="0" destOrd="0" presId="urn:microsoft.com/office/officeart/2005/8/layout/matrix1"/>
    <dgm:cxn modelId="{7349A86F-7D2B-43CA-9458-5A1D22EB2756}" type="presOf" srcId="{B8004BC8-B932-43D4-83D0-DE63E6DFFAD2}" destId="{7F7F5263-205E-40C5-AAA0-AA6EF66741CB}" srcOrd="1" destOrd="0" presId="urn:microsoft.com/office/officeart/2005/8/layout/matrix1"/>
    <dgm:cxn modelId="{B4CAB0EA-100D-44E7-985D-7690DE562260}" srcId="{9B7B7FA9-E552-4FD5-8E76-64C2C4D02726}" destId="{A35845D2-FA4D-4E2A-9138-51D08EA756A2}" srcOrd="1" destOrd="0" parTransId="{5D370238-0A3C-4531-A788-F6E4C61919C1}" sibTransId="{3B77F176-9E11-434E-BFEB-99B2C3411545}"/>
    <dgm:cxn modelId="{A141DF81-8263-4410-9424-6C7622533800}" srcId="{9B7B7FA9-E552-4FD5-8E76-64C2C4D02726}" destId="{5F1BC54D-1A10-4BDF-A644-2DFF20C589C5}" srcOrd="0" destOrd="0" parTransId="{477248EA-5E17-4BAA-8982-C628B2AFABCD}" sibTransId="{90CFC7E8-31F4-4DC9-A712-EA9AF9BD1F17}"/>
    <dgm:cxn modelId="{903BB97D-2D42-48B7-BE01-AC1D5DEBA090}" type="presOf" srcId="{A35845D2-FA4D-4E2A-9138-51D08EA756A2}" destId="{950E346A-B795-4E9A-8D2C-3C0704875949}" srcOrd="0" destOrd="0" presId="urn:microsoft.com/office/officeart/2005/8/layout/matrix1"/>
    <dgm:cxn modelId="{6F028278-2BBB-40F5-B5FC-E7D29B530B83}" srcId="{9B7B7FA9-E552-4FD5-8E76-64C2C4D02726}" destId="{B8004BC8-B932-43D4-83D0-DE63E6DFFAD2}" srcOrd="2" destOrd="0" parTransId="{CB8D18F7-450D-4045-88D1-812C2DBE81F8}" sibTransId="{F8661549-EC2A-43CC-B324-3891574C36CF}"/>
    <dgm:cxn modelId="{DEDB7366-E050-4C85-AC92-9D57D17DB3B2}" type="presOf" srcId="{5F1BC54D-1A10-4BDF-A644-2DFF20C589C5}" destId="{628178AF-6BF9-4DD1-AAA0-6C23EE11AD57}" srcOrd="0" destOrd="0" presId="urn:microsoft.com/office/officeart/2005/8/layout/matrix1"/>
    <dgm:cxn modelId="{72D1ACEF-C444-4B4B-A28B-C6EF87B6A56E}" srcId="{129FF1CD-0805-45EB-9436-8FEF7CECC988}" destId="{9B7B7FA9-E552-4FD5-8E76-64C2C4D02726}" srcOrd="0" destOrd="0" parTransId="{113A5482-999F-40FC-82C3-27CAE1240C66}" sibTransId="{EE6597F3-F0A4-4E2C-A557-994BD4DD85ED}"/>
    <dgm:cxn modelId="{6256E0E8-3A47-403D-B2B8-B6100B38C654}" srcId="{9B7B7FA9-E552-4FD5-8E76-64C2C4D02726}" destId="{1BECBD09-001E-4CC2-9067-46A74C86C976}" srcOrd="3" destOrd="0" parTransId="{A5724F97-8EF5-41BB-BBB9-AD875B6A73DC}" sibTransId="{3EC7BE00-0758-446F-855A-8966E4B0AD19}"/>
    <dgm:cxn modelId="{4E2E9876-F859-4EB2-9B1D-88A4EFDC9174}" srcId="{129FF1CD-0805-45EB-9436-8FEF7CECC988}" destId="{BC1B50E4-78DC-4147-8469-20BD1176D207}" srcOrd="1" destOrd="0" parTransId="{45FF1BF5-CBC0-4356-98BB-D2C82A0E0E8F}" sibTransId="{1065F297-9719-4337-B24D-A648D04ECCC0}"/>
    <dgm:cxn modelId="{AF3A89BE-2229-4FCA-970F-E24D9E42CE7B}" type="presOf" srcId="{1BECBD09-001E-4CC2-9067-46A74C86C976}" destId="{CE18150E-B007-4C33-89FA-801781CBC52D}" srcOrd="1" destOrd="0" presId="urn:microsoft.com/office/officeart/2005/8/layout/matrix1"/>
    <dgm:cxn modelId="{18CE6D5D-6100-415D-BA65-9765BC858FF0}" type="presOf" srcId="{9B7B7FA9-E552-4FD5-8E76-64C2C4D02726}" destId="{1875D985-EBA5-47D1-8259-F7A42B5610FA}" srcOrd="0" destOrd="0" presId="urn:microsoft.com/office/officeart/2005/8/layout/matrix1"/>
    <dgm:cxn modelId="{9CE783A9-D86E-4B21-B496-863CC0908453}" type="presParOf" srcId="{7934E530-6A77-410D-AA73-540DF0DC2385}" destId="{5550D4D5-3F60-4394-A6B1-C5015CACC9CB}" srcOrd="0" destOrd="0" presId="urn:microsoft.com/office/officeart/2005/8/layout/matrix1"/>
    <dgm:cxn modelId="{CDABE62A-CF5E-4E0D-8F35-EF44868001E1}" type="presParOf" srcId="{5550D4D5-3F60-4394-A6B1-C5015CACC9CB}" destId="{628178AF-6BF9-4DD1-AAA0-6C23EE11AD57}" srcOrd="0" destOrd="0" presId="urn:microsoft.com/office/officeart/2005/8/layout/matrix1"/>
    <dgm:cxn modelId="{C83852DB-1EA4-48EE-B360-B3862436A983}" type="presParOf" srcId="{5550D4D5-3F60-4394-A6B1-C5015CACC9CB}" destId="{4579244D-FD35-434A-B56C-3CCDDBE7553D}" srcOrd="1" destOrd="0" presId="urn:microsoft.com/office/officeart/2005/8/layout/matrix1"/>
    <dgm:cxn modelId="{44559252-5B63-47CD-89F6-7F0AE6DAAC55}" type="presParOf" srcId="{5550D4D5-3F60-4394-A6B1-C5015CACC9CB}" destId="{950E346A-B795-4E9A-8D2C-3C0704875949}" srcOrd="2" destOrd="0" presId="urn:microsoft.com/office/officeart/2005/8/layout/matrix1"/>
    <dgm:cxn modelId="{E637B411-1CA4-4087-8CDA-37C569BF42CE}" type="presParOf" srcId="{5550D4D5-3F60-4394-A6B1-C5015CACC9CB}" destId="{D4B6BFA0-8843-44C7-9776-28A388199C51}" srcOrd="3" destOrd="0" presId="urn:microsoft.com/office/officeart/2005/8/layout/matrix1"/>
    <dgm:cxn modelId="{D979ABC7-867A-4BF8-AC8E-2152B27C14F5}" type="presParOf" srcId="{5550D4D5-3F60-4394-A6B1-C5015CACC9CB}" destId="{F51BDB9A-C137-406C-A603-5AB3AE820CE1}" srcOrd="4" destOrd="0" presId="urn:microsoft.com/office/officeart/2005/8/layout/matrix1"/>
    <dgm:cxn modelId="{2FBB2953-E945-44FF-A2A5-794777389EC9}" type="presParOf" srcId="{5550D4D5-3F60-4394-A6B1-C5015CACC9CB}" destId="{7F7F5263-205E-40C5-AAA0-AA6EF66741CB}" srcOrd="5" destOrd="0" presId="urn:microsoft.com/office/officeart/2005/8/layout/matrix1"/>
    <dgm:cxn modelId="{4C5B3EB0-4890-4495-9878-38F35B70E282}" type="presParOf" srcId="{5550D4D5-3F60-4394-A6B1-C5015CACC9CB}" destId="{01820149-0FD7-44D0-8FF2-EA9914FAD974}" srcOrd="6" destOrd="0" presId="urn:microsoft.com/office/officeart/2005/8/layout/matrix1"/>
    <dgm:cxn modelId="{EDA1E834-E86E-4790-A119-0D5F91B6E264}" type="presParOf" srcId="{5550D4D5-3F60-4394-A6B1-C5015CACC9CB}" destId="{CE18150E-B007-4C33-89FA-801781CBC52D}" srcOrd="7" destOrd="0" presId="urn:microsoft.com/office/officeart/2005/8/layout/matrix1"/>
    <dgm:cxn modelId="{859E187D-601F-41A1-BD9C-6BC6E68A60F5}" type="presParOf" srcId="{7934E530-6A77-410D-AA73-540DF0DC2385}" destId="{1875D985-EBA5-47D1-8259-F7A42B5610F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10694-7324-43E2-B7A8-72111C27D3A6}">
      <dsp:nvSpPr>
        <dsp:cNvPr id="0" name=""/>
        <dsp:cNvSpPr/>
      </dsp:nvSpPr>
      <dsp:spPr>
        <a:xfrm>
          <a:off x="1329922" y="290547"/>
          <a:ext cx="4527271" cy="5774580"/>
        </a:xfrm>
        <a:prstGeom prst="roundRect">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A6B713-DDF4-4A03-AD20-6AB1FA0F050A}">
      <dsp:nvSpPr>
        <dsp:cNvPr id="0" name=""/>
        <dsp:cNvSpPr/>
      </dsp:nvSpPr>
      <dsp:spPr>
        <a:xfrm>
          <a:off x="1511013" y="2369396"/>
          <a:ext cx="3485998" cy="3464748"/>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b" anchorCtr="0">
          <a:noAutofit/>
        </a:bodyPr>
        <a:lstStyle/>
        <a:p>
          <a:pPr lvl="0" algn="l" defTabSz="1600200">
            <a:lnSpc>
              <a:spcPct val="90000"/>
            </a:lnSpc>
            <a:spcBef>
              <a:spcPct val="0"/>
            </a:spcBef>
            <a:spcAft>
              <a:spcPct val="35000"/>
            </a:spcAft>
          </a:pPr>
          <a:r>
            <a:rPr lang="en-US" sz="3600" b="1" kern="1200" dirty="0"/>
            <a:t>CHARACTERISTICS TO CONSIDER WHEN EVALUATING INFORMATION SOURCES</a:t>
          </a:r>
          <a:endParaRPr lang="en-US" sz="3600" kern="1200" dirty="0"/>
        </a:p>
      </dsp:txBody>
      <dsp:txXfrm>
        <a:off x="1511013" y="2369396"/>
        <a:ext cx="3485998" cy="3464748"/>
      </dsp:txXfrm>
    </dsp:sp>
    <dsp:sp modelId="{CBF8446E-D11A-4582-9245-6B246228B563}">
      <dsp:nvSpPr>
        <dsp:cNvPr id="0" name=""/>
        <dsp:cNvSpPr/>
      </dsp:nvSpPr>
      <dsp:spPr>
        <a:xfrm>
          <a:off x="5302207" y="1818"/>
          <a:ext cx="1109971" cy="1109971"/>
        </a:xfrm>
        <a:prstGeom prst="ellipse">
          <a:avLst/>
        </a:prstGeom>
        <a:blipFill>
          <a:blip xmlns:r="http://schemas.openxmlformats.org/officeDocument/2006/relationships" r:embed="rId1"/>
          <a:srcRect/>
          <a:stretch>
            <a:fillRect l="-18000" r="-18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CFEA352-12C6-4D94-B0C3-5138DA3FF7EA}">
      <dsp:nvSpPr>
        <dsp:cNvPr id="0" name=""/>
        <dsp:cNvSpPr/>
      </dsp:nvSpPr>
      <dsp:spPr>
        <a:xfrm>
          <a:off x="6412179" y="1818"/>
          <a:ext cx="4217287" cy="110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82550" rIns="165100" bIns="82550" numCol="1" spcCol="1270" anchor="ctr" anchorCtr="0">
          <a:noAutofit/>
        </a:bodyPr>
        <a:lstStyle/>
        <a:p>
          <a:pPr lvl="0" algn="l" defTabSz="2889250">
            <a:lnSpc>
              <a:spcPct val="90000"/>
            </a:lnSpc>
            <a:spcBef>
              <a:spcPct val="0"/>
            </a:spcBef>
            <a:spcAft>
              <a:spcPct val="35000"/>
            </a:spcAft>
          </a:pPr>
          <a:r>
            <a:rPr lang="id-ID" sz="6500" kern="1200"/>
            <a:t>Authority</a:t>
          </a:r>
          <a:endParaRPr lang="en-US" sz="6500" kern="1200" dirty="0"/>
        </a:p>
      </dsp:txBody>
      <dsp:txXfrm>
        <a:off x="6412179" y="1818"/>
        <a:ext cx="4217287" cy="1109971"/>
      </dsp:txXfrm>
    </dsp:sp>
    <dsp:sp modelId="{F30D944E-9051-4E8D-B457-B817D7B55BC3}">
      <dsp:nvSpPr>
        <dsp:cNvPr id="0" name=""/>
        <dsp:cNvSpPr/>
      </dsp:nvSpPr>
      <dsp:spPr>
        <a:xfrm>
          <a:off x="5302207" y="1311585"/>
          <a:ext cx="1109971" cy="1109971"/>
        </a:xfrm>
        <a:prstGeom prst="ellipse">
          <a:avLst/>
        </a:prstGeom>
        <a:blipFill>
          <a:blip xmlns:r="http://schemas.openxmlformats.org/officeDocument/2006/relationships" r:embed="rId2"/>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9185072-0683-4A88-A05F-F35C86B39BBC}">
      <dsp:nvSpPr>
        <dsp:cNvPr id="0" name=""/>
        <dsp:cNvSpPr/>
      </dsp:nvSpPr>
      <dsp:spPr>
        <a:xfrm>
          <a:off x="6412179" y="1311585"/>
          <a:ext cx="4217287" cy="110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82550" rIns="165100" bIns="82550" numCol="1" spcCol="1270" anchor="ctr" anchorCtr="0">
          <a:noAutofit/>
        </a:bodyPr>
        <a:lstStyle/>
        <a:p>
          <a:pPr lvl="0" algn="l" defTabSz="2889250">
            <a:lnSpc>
              <a:spcPct val="90000"/>
            </a:lnSpc>
            <a:spcBef>
              <a:spcPct val="0"/>
            </a:spcBef>
            <a:spcAft>
              <a:spcPct val="35000"/>
            </a:spcAft>
          </a:pPr>
          <a:r>
            <a:rPr lang="id-ID" sz="6500" kern="1200"/>
            <a:t>Timeliness</a:t>
          </a:r>
          <a:endParaRPr lang="en-US" sz="6500" kern="1200" dirty="0"/>
        </a:p>
      </dsp:txBody>
      <dsp:txXfrm>
        <a:off x="6412179" y="1311585"/>
        <a:ext cx="4217287" cy="1109971"/>
      </dsp:txXfrm>
    </dsp:sp>
    <dsp:sp modelId="{E1D7D620-DB70-4F64-A933-54943BCA940F}">
      <dsp:nvSpPr>
        <dsp:cNvPr id="0" name=""/>
        <dsp:cNvSpPr/>
      </dsp:nvSpPr>
      <dsp:spPr>
        <a:xfrm>
          <a:off x="5302207" y="2621351"/>
          <a:ext cx="1109971" cy="1109971"/>
        </a:xfrm>
        <a:prstGeom prst="ellipse">
          <a:avLst/>
        </a:prstGeom>
        <a:blipFill>
          <a:blip xmlns:r="http://schemas.openxmlformats.org/officeDocument/2006/relationships" r:embed="rId3"/>
          <a:srcRect/>
          <a:stretch>
            <a:fillRect t="-2000" b="-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5D28867-FEEC-4D5D-A5B3-F5D10E58A3AD}">
      <dsp:nvSpPr>
        <dsp:cNvPr id="0" name=""/>
        <dsp:cNvSpPr/>
      </dsp:nvSpPr>
      <dsp:spPr>
        <a:xfrm>
          <a:off x="6412179" y="2621351"/>
          <a:ext cx="4217287" cy="110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82550" rIns="165100" bIns="82550" numCol="1" spcCol="1270" anchor="ctr" anchorCtr="0">
          <a:noAutofit/>
        </a:bodyPr>
        <a:lstStyle/>
        <a:p>
          <a:pPr lvl="0" algn="l" defTabSz="2889250">
            <a:lnSpc>
              <a:spcPct val="90000"/>
            </a:lnSpc>
            <a:spcBef>
              <a:spcPct val="0"/>
            </a:spcBef>
            <a:spcAft>
              <a:spcPct val="35000"/>
            </a:spcAft>
          </a:pPr>
          <a:r>
            <a:rPr lang="id-ID" sz="6500" kern="1200"/>
            <a:t>Relevancy</a:t>
          </a:r>
          <a:endParaRPr lang="en-US" sz="6500" kern="1200" dirty="0"/>
        </a:p>
      </dsp:txBody>
      <dsp:txXfrm>
        <a:off x="6412179" y="2621351"/>
        <a:ext cx="4217287" cy="1109971"/>
      </dsp:txXfrm>
    </dsp:sp>
    <dsp:sp modelId="{9B4D2051-1075-43A8-A3E6-CC1A79A0DE2B}">
      <dsp:nvSpPr>
        <dsp:cNvPr id="0" name=""/>
        <dsp:cNvSpPr/>
      </dsp:nvSpPr>
      <dsp:spPr>
        <a:xfrm>
          <a:off x="5302207" y="3931117"/>
          <a:ext cx="1109971" cy="1109971"/>
        </a:xfrm>
        <a:prstGeom prst="ellipse">
          <a:avLst/>
        </a:prstGeom>
        <a:blipFill>
          <a:blip xmlns:r="http://schemas.openxmlformats.org/officeDocument/2006/relationships" r:embed="rId4"/>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A7FA61A-96E7-414D-A099-DD7F9F2E512F}">
      <dsp:nvSpPr>
        <dsp:cNvPr id="0" name=""/>
        <dsp:cNvSpPr/>
      </dsp:nvSpPr>
      <dsp:spPr>
        <a:xfrm>
          <a:off x="6412179" y="3931117"/>
          <a:ext cx="4217287" cy="110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82550" rIns="165100" bIns="82550" numCol="1" spcCol="1270" anchor="ctr" anchorCtr="0">
          <a:noAutofit/>
        </a:bodyPr>
        <a:lstStyle/>
        <a:p>
          <a:pPr lvl="0" algn="l" defTabSz="2889250">
            <a:lnSpc>
              <a:spcPct val="90000"/>
            </a:lnSpc>
            <a:spcBef>
              <a:spcPct val="0"/>
            </a:spcBef>
            <a:spcAft>
              <a:spcPct val="35000"/>
            </a:spcAft>
          </a:pPr>
          <a:r>
            <a:rPr lang="id-ID" sz="6500" kern="1200"/>
            <a:t>Quality</a:t>
          </a:r>
          <a:endParaRPr lang="en-US" sz="6500" kern="1200" dirty="0"/>
        </a:p>
      </dsp:txBody>
      <dsp:txXfrm>
        <a:off x="6412179" y="3931117"/>
        <a:ext cx="4217287" cy="1109971"/>
      </dsp:txXfrm>
    </dsp:sp>
    <dsp:sp modelId="{96268475-DD46-404A-825F-66349874A122}">
      <dsp:nvSpPr>
        <dsp:cNvPr id="0" name=""/>
        <dsp:cNvSpPr/>
      </dsp:nvSpPr>
      <dsp:spPr>
        <a:xfrm>
          <a:off x="5302207" y="5240883"/>
          <a:ext cx="1109971" cy="1109971"/>
        </a:xfrm>
        <a:prstGeom prst="ellipse">
          <a:avLst/>
        </a:prstGeom>
        <a:blipFill>
          <a:blip xmlns:r="http://schemas.openxmlformats.org/officeDocument/2006/relationships" r:embed="rId5"/>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E62909A-EAF7-4E75-A2CA-B28EA8E91D6D}">
      <dsp:nvSpPr>
        <dsp:cNvPr id="0" name=""/>
        <dsp:cNvSpPr/>
      </dsp:nvSpPr>
      <dsp:spPr>
        <a:xfrm>
          <a:off x="6412179" y="5240883"/>
          <a:ext cx="4217287" cy="110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0" tIns="82550" rIns="165100" bIns="82550" numCol="1" spcCol="1270" anchor="ctr" anchorCtr="0">
          <a:noAutofit/>
        </a:bodyPr>
        <a:lstStyle/>
        <a:p>
          <a:pPr lvl="0" algn="l" defTabSz="2889250">
            <a:lnSpc>
              <a:spcPct val="90000"/>
            </a:lnSpc>
            <a:spcBef>
              <a:spcPct val="0"/>
            </a:spcBef>
            <a:spcAft>
              <a:spcPct val="35000"/>
            </a:spcAft>
          </a:pPr>
          <a:r>
            <a:rPr lang="id-ID" sz="6500" kern="1200" dirty="0"/>
            <a:t>Perspective</a:t>
          </a:r>
          <a:endParaRPr lang="en-US" sz="6500" kern="1200" dirty="0"/>
        </a:p>
      </dsp:txBody>
      <dsp:txXfrm>
        <a:off x="6412179" y="5240883"/>
        <a:ext cx="4217287" cy="1109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78AF-6BF9-4DD1-AAA0-6C23EE11AD57}">
      <dsp:nvSpPr>
        <dsp:cNvPr id="0" name=""/>
        <dsp:cNvSpPr/>
      </dsp:nvSpPr>
      <dsp:spPr>
        <a:xfrm rot="16200000">
          <a:off x="1508918" y="-1508918"/>
          <a:ext cx="2011362" cy="50291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id-ID" sz="4200" kern="1200" dirty="0"/>
            <a:t>Kuhlthaus</a:t>
          </a:r>
          <a:endParaRPr lang="en-US" sz="4200" kern="1200" dirty="0"/>
        </a:p>
      </dsp:txBody>
      <dsp:txXfrm rot="5400000">
        <a:off x="0" y="0"/>
        <a:ext cx="5029199" cy="1508521"/>
      </dsp:txXfrm>
    </dsp:sp>
    <dsp:sp modelId="{950E346A-B795-4E9A-8D2C-3C0704875949}">
      <dsp:nvSpPr>
        <dsp:cNvPr id="0" name=""/>
        <dsp:cNvSpPr/>
      </dsp:nvSpPr>
      <dsp:spPr>
        <a:xfrm>
          <a:off x="5029199" y="0"/>
          <a:ext cx="5029199" cy="201136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id-ID" sz="4200" kern="1200" dirty="0"/>
            <a:t>Flip It!</a:t>
          </a:r>
          <a:endParaRPr lang="en-US" sz="4200" kern="1200" dirty="0"/>
        </a:p>
      </dsp:txBody>
      <dsp:txXfrm>
        <a:off x="5029199" y="0"/>
        <a:ext cx="5029199" cy="1508521"/>
      </dsp:txXfrm>
    </dsp:sp>
    <dsp:sp modelId="{F51BDB9A-C137-406C-A603-5AB3AE820CE1}">
      <dsp:nvSpPr>
        <dsp:cNvPr id="0" name=""/>
        <dsp:cNvSpPr/>
      </dsp:nvSpPr>
      <dsp:spPr>
        <a:xfrm rot="10800000">
          <a:off x="0" y="2011362"/>
          <a:ext cx="5029199" cy="201136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id-ID" sz="4200" kern="1200" dirty="0"/>
            <a:t>Alberta Inquiry </a:t>
          </a:r>
          <a:endParaRPr lang="en-US" sz="4200" kern="1200" dirty="0"/>
        </a:p>
      </dsp:txBody>
      <dsp:txXfrm rot="10800000">
        <a:off x="0" y="2514203"/>
        <a:ext cx="5029199" cy="1508521"/>
      </dsp:txXfrm>
    </dsp:sp>
    <dsp:sp modelId="{01820149-0FD7-44D0-8FF2-EA9914FAD974}">
      <dsp:nvSpPr>
        <dsp:cNvPr id="0" name=""/>
        <dsp:cNvSpPr/>
      </dsp:nvSpPr>
      <dsp:spPr>
        <a:xfrm rot="5400000">
          <a:off x="6538118" y="502443"/>
          <a:ext cx="2011362" cy="50291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id-ID" sz="4200" kern="1200" dirty="0"/>
            <a:t>Big 6</a:t>
          </a:r>
          <a:endParaRPr lang="en-US" sz="4200" kern="1200" dirty="0"/>
        </a:p>
      </dsp:txBody>
      <dsp:txXfrm rot="-5400000">
        <a:off x="5029200" y="2514203"/>
        <a:ext cx="5029199" cy="1508521"/>
      </dsp:txXfrm>
    </dsp:sp>
    <dsp:sp modelId="{1875D985-EBA5-47D1-8259-F7A42B5610FA}">
      <dsp:nvSpPr>
        <dsp:cNvPr id="0" name=""/>
        <dsp:cNvSpPr/>
      </dsp:nvSpPr>
      <dsp:spPr>
        <a:xfrm>
          <a:off x="3520440" y="1508521"/>
          <a:ext cx="3017520" cy="100568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id-ID" sz="4200" kern="1200" dirty="0"/>
            <a:t>Methods</a:t>
          </a:r>
          <a:endParaRPr lang="en-US" sz="4200" kern="1200" dirty="0"/>
        </a:p>
      </dsp:txBody>
      <dsp:txXfrm>
        <a:off x="3569533" y="1557614"/>
        <a:ext cx="2919334" cy="907495"/>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81FE2E4-185A-49BD-8D19-2C742453176B}" type="datetimeFigureOut">
              <a:rPr lang="en-US" smtClean="0"/>
              <a:t>8/14/2017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8144C14-DDE9-4441-9767-02881ABE3F66}" type="slidenum">
              <a:rPr lang="en-US" smtClean="0"/>
              <a:t>‹#›</a:t>
            </a:fld>
            <a:endParaRPr lang="en-US"/>
          </a:p>
        </p:txBody>
      </p:sp>
    </p:spTree>
    <p:extLst>
      <p:ext uri="{BB962C8B-B14F-4D97-AF65-F5344CB8AC3E}">
        <p14:creationId xmlns:p14="http://schemas.microsoft.com/office/powerpoint/2010/main" val="4224824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F9869850-2FEA-46FA-9736-A24B4E66B3A4}" type="datetimeFigureOut">
              <a:rPr lang="en-US" smtClean="0"/>
              <a:t>8/14/2017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3FB48BAC-94A7-40FA-91F6-6C1389452A50}" type="slidenum">
              <a:rPr lang="en-US" smtClean="0"/>
              <a:t>‹#›</a:t>
            </a:fld>
            <a:endParaRPr lang="en-US"/>
          </a:p>
        </p:txBody>
      </p:sp>
    </p:spTree>
    <p:extLst>
      <p:ext uri="{BB962C8B-B14F-4D97-AF65-F5344CB8AC3E}">
        <p14:creationId xmlns:p14="http://schemas.microsoft.com/office/powerpoint/2010/main" val="118712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8/14/2017</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8/14/2017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8/14/2017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8/14/2017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8/14/2017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8/14/2017</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8/14/2017</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thsyddem-p.schools.nsw.edu.au/curriculum-activities/library/information-process" TargetMode="External"/><Relationship Id="rId2" Type="http://schemas.openxmlformats.org/officeDocument/2006/relationships/hyperlink" Target="http://library.sdsu.edu/research-services/research-help/evaluating-information" TargetMode="External"/><Relationship Id="rId1" Type="http://schemas.openxmlformats.org/officeDocument/2006/relationships/slideLayout" Target="../slideLayouts/slideLayout2.xml"/><Relationship Id="rId4" Type="http://schemas.openxmlformats.org/officeDocument/2006/relationships/hyperlink" Target="http://www.slideshare.net/wsstephens/research-models-246820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tylertate.com/" TargetMode="External"/><Relationship Id="rId2" Type="http://schemas.openxmlformats.org/officeDocument/2006/relationships/hyperlink" Target="http://wp.comminfo.rutgers.edu/ckuhlthau/" TargetMode="External"/><Relationship Id="rId1" Type="http://schemas.openxmlformats.org/officeDocument/2006/relationships/slideLayout" Target="../slideLayouts/slideLayout2.xml"/><Relationship Id="rId4" Type="http://schemas.openxmlformats.org/officeDocument/2006/relationships/hyperlink" Target="https://scholar.google.co.i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ctrTitle"/>
          </p:nvPr>
        </p:nvSpPr>
        <p:spPr>
          <a:xfrm>
            <a:off x="515112" y="744321"/>
            <a:ext cx="10782300" cy="3352800"/>
          </a:xfrm>
        </p:spPr>
        <p:txBody>
          <a:bodyPr/>
          <a:lstStyle/>
          <a:p>
            <a:r>
              <a:rPr lang="en-US" sz="7200" dirty="0"/>
              <a:t/>
            </a:r>
            <a:br>
              <a:rPr lang="en-US" sz="7200" dirty="0"/>
            </a:br>
            <a:r>
              <a:rPr lang="en-US" sz="7200" dirty="0"/>
              <a:t/>
            </a:r>
            <a:br>
              <a:rPr lang="en-US" sz="7200" dirty="0"/>
            </a:br>
            <a:r>
              <a:rPr lang="id-ID" sz="7200" dirty="0" err="1"/>
              <a:t>Literasi</a:t>
            </a:r>
            <a:r>
              <a:rPr lang="id-ID" sz="7200" dirty="0"/>
              <a:t> TIK</a:t>
            </a:r>
            <a:r>
              <a:rPr lang="en-US" sz="6600" dirty="0"/>
              <a:t/>
            </a:r>
            <a:br>
              <a:rPr lang="en-US" sz="6600" dirty="0"/>
            </a:br>
            <a:r>
              <a:rPr lang="en-US" sz="6600" dirty="0"/>
              <a:t/>
            </a:r>
            <a:br>
              <a:rPr lang="en-US" sz="6600" dirty="0"/>
            </a:br>
            <a:r>
              <a:rPr lang="id-ID" sz="3600" i="1" dirty="0"/>
              <a:t>Critical Information Evaluation and Search Process</a:t>
            </a:r>
            <a:endParaRPr lang="en-US" i="1" dirty="0"/>
          </a:p>
        </p:txBody>
      </p:sp>
      <p:sp>
        <p:nvSpPr>
          <p:cNvPr id="8" name="Subtitle 4"/>
          <p:cNvSpPr>
            <a:spLocks noGrp="1"/>
          </p:cNvSpPr>
          <p:nvPr>
            <p:ph type="subTitle" idx="1"/>
          </p:nvPr>
        </p:nvSpPr>
        <p:spPr>
          <a:xfrm>
            <a:off x="515112" y="4553919"/>
            <a:ext cx="9228201" cy="2764972"/>
          </a:xfrm>
        </p:spPr>
        <p:txBody>
          <a:bodyPr>
            <a:normAutofit/>
          </a:bodyPr>
          <a:lstStyle/>
          <a:p>
            <a:r>
              <a:rPr lang="id-ID" sz="2400" dirty="0"/>
              <a:t>Shinta Yulia P</a:t>
            </a:r>
            <a:endParaRPr lang="en-US" sz="2400" dirty="0"/>
          </a:p>
        </p:txBody>
      </p:sp>
      <p:pic>
        <p:nvPicPr>
          <p:cNvPr id="4" name="Picture 2" descr="D:\From Netbook\PolTek\Pict\3. Logo Telkom University Konfigurasi Memusa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5372" y="148020"/>
            <a:ext cx="1545752" cy="15033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5112" y="6359857"/>
            <a:ext cx="3152786" cy="369332"/>
          </a:xfrm>
          <a:prstGeom prst="rect">
            <a:avLst/>
          </a:prstGeom>
          <a:noFill/>
        </p:spPr>
        <p:txBody>
          <a:bodyPr wrap="none" rtlCol="0">
            <a:spAutoFit/>
          </a:bodyPr>
          <a:lstStyle/>
          <a:p>
            <a:r>
              <a:rPr lang="en-US" dirty="0">
                <a:solidFill>
                  <a:schemeClr val="bg1"/>
                </a:solidFill>
              </a:rPr>
              <a:t>Semester </a:t>
            </a:r>
            <a:r>
              <a:rPr lang="en-US" dirty="0" err="1">
                <a:solidFill>
                  <a:schemeClr val="bg1"/>
                </a:solidFill>
              </a:rPr>
              <a:t>Ganjil</a:t>
            </a:r>
            <a:r>
              <a:rPr lang="en-US" dirty="0">
                <a:solidFill>
                  <a:schemeClr val="bg1"/>
                </a:solidFill>
              </a:rPr>
              <a:t> – TA 2016/2017</a:t>
            </a:r>
          </a:p>
        </p:txBody>
      </p:sp>
    </p:spTree>
    <p:extLst>
      <p:ext uri="{BB962C8B-B14F-4D97-AF65-F5344CB8AC3E}">
        <p14:creationId xmlns:p14="http://schemas.microsoft.com/office/powerpoint/2010/main" val="153913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Relevancy</a:t>
            </a:r>
          </a:p>
        </p:txBody>
      </p:sp>
      <p:sp>
        <p:nvSpPr>
          <p:cNvPr id="3" name="Content Placeholder 2"/>
          <p:cNvSpPr>
            <a:spLocks noGrp="1"/>
          </p:cNvSpPr>
          <p:nvPr>
            <p:ph idx="1"/>
          </p:nvPr>
        </p:nvSpPr>
        <p:spPr/>
        <p:txBody>
          <a:bodyPr/>
          <a:lstStyle/>
          <a:p>
            <a:pPr marL="171450" indent="-171450">
              <a:buFont typeface="Wingdings" panose="05000000000000000000" pitchFamily="2" charset="2"/>
              <a:buChar char="§"/>
            </a:pPr>
            <a:r>
              <a:rPr lang="en-US" dirty="0"/>
              <a:t>Make sure the content in accordance with the purpose</a:t>
            </a:r>
            <a:endParaRPr lang="id-ID" dirty="0"/>
          </a:p>
          <a:p>
            <a:pPr marL="171450" indent="-171450">
              <a:buFont typeface="Wingdings" panose="05000000000000000000" pitchFamily="2" charset="2"/>
              <a:buChar char="§"/>
            </a:pPr>
            <a:r>
              <a:rPr lang="en-US" dirty="0"/>
              <a:t>What is implied by the content?</a:t>
            </a:r>
          </a:p>
          <a:p>
            <a:pPr marL="171450" indent="-171450">
              <a:buFont typeface="Wingdings" panose="05000000000000000000" pitchFamily="2" charset="2"/>
              <a:buChar char="§"/>
            </a:pPr>
            <a:r>
              <a:rPr lang="en-US" dirty="0"/>
              <a:t>Are diverse perspectives represented?</a:t>
            </a:r>
          </a:p>
          <a:p>
            <a:pPr marL="171450" indent="-171450">
              <a:buFont typeface="Wingdings" panose="05000000000000000000" pitchFamily="2" charset="2"/>
              <a:buChar char="§"/>
            </a:pPr>
            <a:r>
              <a:rPr lang="en-US" dirty="0"/>
              <a:t>Is the content relevant to your information needs?</a:t>
            </a:r>
          </a:p>
          <a:p>
            <a:endParaRPr lang="id-ID" dirty="0"/>
          </a:p>
        </p:txBody>
      </p:sp>
    </p:spTree>
    <p:extLst>
      <p:ext uri="{BB962C8B-B14F-4D97-AF65-F5344CB8AC3E}">
        <p14:creationId xmlns:p14="http://schemas.microsoft.com/office/powerpoint/2010/main" val="251174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Quality</a:t>
            </a:r>
          </a:p>
        </p:txBody>
      </p:sp>
      <p:sp>
        <p:nvSpPr>
          <p:cNvPr id="3" name="Content Placeholder 2"/>
          <p:cNvSpPr>
            <a:spLocks noGrp="1"/>
          </p:cNvSpPr>
          <p:nvPr>
            <p:ph idx="1"/>
          </p:nvPr>
        </p:nvSpPr>
        <p:spPr/>
        <p:txBody>
          <a:bodyPr/>
          <a:lstStyle/>
          <a:p>
            <a:pPr marL="171450" indent="-171450">
              <a:buFont typeface="Wingdings" panose="05000000000000000000" pitchFamily="2" charset="2"/>
              <a:buChar char="§"/>
            </a:pPr>
            <a:r>
              <a:rPr lang="en-US" dirty="0"/>
              <a:t>Check grammar, spelling, and punctuation</a:t>
            </a:r>
            <a:r>
              <a:rPr lang="id-ID" dirty="0"/>
              <a:t>!</a:t>
            </a:r>
            <a:endParaRPr lang="en-US" dirty="0"/>
          </a:p>
          <a:p>
            <a:pPr marL="171450" indent="-171450">
              <a:buFont typeface="Wingdings" panose="05000000000000000000" pitchFamily="2" charset="2"/>
              <a:buChar char="§"/>
            </a:pPr>
            <a:r>
              <a:rPr lang="en-US" dirty="0"/>
              <a:t>Check if the information is arranged and have a clear path and structured</a:t>
            </a:r>
            <a:r>
              <a:rPr lang="id-ID" dirty="0"/>
              <a:t>!</a:t>
            </a:r>
          </a:p>
          <a:p>
            <a:pPr marL="171450" indent="-171450">
              <a:buFont typeface="Wingdings" panose="05000000000000000000" pitchFamily="2" charset="2"/>
              <a:buChar char="§"/>
            </a:pPr>
            <a:r>
              <a:rPr lang="id-ID" dirty="0"/>
              <a:t>Check if the</a:t>
            </a:r>
            <a:r>
              <a:rPr lang="en-US" dirty="0"/>
              <a:t> information authentic</a:t>
            </a:r>
            <a:r>
              <a:rPr lang="id-ID" dirty="0"/>
              <a:t>!</a:t>
            </a:r>
            <a:endParaRPr lang="en-US" dirty="0"/>
          </a:p>
          <a:p>
            <a:pPr marL="171450" indent="-171450">
              <a:buFont typeface="Wingdings" panose="05000000000000000000" pitchFamily="2" charset="2"/>
              <a:buChar char="§"/>
            </a:pPr>
            <a:r>
              <a:rPr lang="id-ID" dirty="0"/>
              <a:t>Check if</a:t>
            </a:r>
            <a:r>
              <a:rPr lang="en-US" dirty="0"/>
              <a:t> </a:t>
            </a:r>
            <a:r>
              <a:rPr lang="en-US" dirty="0" err="1"/>
              <a:t>th</a:t>
            </a:r>
            <a:r>
              <a:rPr lang="id-ID" dirty="0"/>
              <a:t>e</a:t>
            </a:r>
            <a:r>
              <a:rPr lang="en-US" dirty="0"/>
              <a:t> information unique or has it been copied</a:t>
            </a:r>
            <a:r>
              <a:rPr lang="id-ID" dirty="0"/>
              <a:t>!</a:t>
            </a:r>
            <a:endParaRPr lang="en-US" dirty="0"/>
          </a:p>
          <a:p>
            <a:endParaRPr lang="id-ID" dirty="0"/>
          </a:p>
        </p:txBody>
      </p:sp>
    </p:spTree>
    <p:extLst>
      <p:ext uri="{BB962C8B-B14F-4D97-AF65-F5344CB8AC3E}">
        <p14:creationId xmlns:p14="http://schemas.microsoft.com/office/powerpoint/2010/main" val="374960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Bias</a:t>
            </a:r>
          </a:p>
        </p:txBody>
      </p:sp>
      <p:sp>
        <p:nvSpPr>
          <p:cNvPr id="3" name="Content Placeholder 2"/>
          <p:cNvSpPr>
            <a:spLocks noGrp="1"/>
          </p:cNvSpPr>
          <p:nvPr>
            <p:ph idx="1"/>
          </p:nvPr>
        </p:nvSpPr>
        <p:spPr/>
        <p:txBody>
          <a:bodyPr>
            <a:normAutofit fontScale="92500" lnSpcReduction="10000"/>
          </a:bodyPr>
          <a:lstStyle/>
          <a:p>
            <a:pPr marL="171450" indent="-171450">
              <a:buFont typeface="Wingdings" panose="05000000000000000000" pitchFamily="2" charset="2"/>
              <a:buChar char="§"/>
            </a:pPr>
            <a:r>
              <a:rPr lang="id-ID" dirty="0"/>
              <a:t>Writing purpose. Is anything being sold?</a:t>
            </a:r>
          </a:p>
          <a:p>
            <a:pPr marL="171450" indent="-171450">
              <a:buFont typeface="Wingdings" panose="05000000000000000000" pitchFamily="2" charset="2"/>
              <a:buChar char="§"/>
            </a:pPr>
            <a:r>
              <a:rPr lang="en-US" dirty="0"/>
              <a:t>Are any conclusions offered? If so, based on what evidence and supported by what primary and secondary documentation?</a:t>
            </a:r>
            <a:endParaRPr lang="id-ID" dirty="0"/>
          </a:p>
          <a:p>
            <a:pPr marL="171450" indent="-171450">
              <a:buFont typeface="Wingdings" panose="05000000000000000000" pitchFamily="2" charset="2"/>
              <a:buChar char="§"/>
            </a:pPr>
            <a:r>
              <a:rPr lang="id-ID" dirty="0"/>
              <a:t>Are </a:t>
            </a:r>
            <a:r>
              <a:rPr lang="en-US" dirty="0"/>
              <a:t>the author’s arguments and conclusions are supported by credible and cited sources</a:t>
            </a:r>
            <a:r>
              <a:rPr lang="id-ID" dirty="0"/>
              <a:t>. </a:t>
            </a:r>
            <a:br>
              <a:rPr lang="id-ID" dirty="0"/>
            </a:br>
            <a:r>
              <a:rPr lang="id-ID" dirty="0"/>
              <a:t>Ex: https://astridsila.wordpress.com/annotated-bibliography/</a:t>
            </a:r>
          </a:p>
          <a:p>
            <a:pPr marL="171450" indent="-171450">
              <a:buFont typeface="Wingdings" panose="05000000000000000000" pitchFamily="2" charset="2"/>
              <a:buChar char="§"/>
            </a:pPr>
            <a:r>
              <a:rPr lang="en-US" dirty="0"/>
              <a:t>Read the source’s introduction and conclusion.</a:t>
            </a:r>
            <a:r>
              <a:rPr lang="id-ID" dirty="0"/>
              <a:t> Is it </a:t>
            </a:r>
            <a:r>
              <a:rPr lang="en-US" dirty="0"/>
              <a:t>opposing viewpoints are acknowledged or addressed</a:t>
            </a:r>
            <a:r>
              <a:rPr lang="id-ID" dirty="0"/>
              <a:t>?</a:t>
            </a:r>
          </a:p>
          <a:p>
            <a:pPr marL="171450" indent="-171450">
              <a:buFont typeface="Wingdings" panose="05000000000000000000" pitchFamily="2" charset="2"/>
              <a:buChar char="§"/>
            </a:pPr>
            <a:r>
              <a:rPr lang="en-US" dirty="0"/>
              <a:t>Look for sources with authors who appear to have considered various perspectives as opposed to biased sources that present evidence only supporting one side</a:t>
            </a:r>
            <a:endParaRPr lang="id-ID" dirty="0"/>
          </a:p>
          <a:p>
            <a:pPr marL="171450" indent="-171450">
              <a:buFont typeface="Wingdings" panose="05000000000000000000" pitchFamily="2" charset="2"/>
              <a:buChar char="§"/>
            </a:pPr>
            <a:r>
              <a:rPr lang="en-US" dirty="0"/>
              <a:t>If the source represents only one view, you will want to read additional sources that represent and provide evidence for other perspectives</a:t>
            </a:r>
            <a:endParaRPr lang="id-ID" dirty="0"/>
          </a:p>
          <a:p>
            <a:endParaRPr lang="id-ID" dirty="0"/>
          </a:p>
        </p:txBody>
      </p:sp>
    </p:spTree>
    <p:extLst>
      <p:ext uri="{BB962C8B-B14F-4D97-AF65-F5344CB8AC3E}">
        <p14:creationId xmlns:p14="http://schemas.microsoft.com/office/powerpoint/2010/main" val="159325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cpepalissy47agen.e-monsite.com/medias/images/2011-02-la-gestion-des-informations-gas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49" y="932657"/>
            <a:ext cx="10516221" cy="515699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31850" y="4128293"/>
            <a:ext cx="10515600" cy="2879725"/>
          </a:xfrm>
        </p:spPr>
        <p:txBody>
          <a:bodyPr/>
          <a:lstStyle/>
          <a:p>
            <a:r>
              <a:rPr lang="id-ID" dirty="0">
                <a:solidFill>
                  <a:srgbClr val="FF0000"/>
                </a:solidFill>
                <a:latin typeface="Aharoni" panose="02010803020104030203" pitchFamily="2" charset="-79"/>
                <a:cs typeface="Aharoni" panose="02010803020104030203" pitchFamily="2" charset="-79"/>
              </a:rPr>
              <a:t>Information Search Process</a:t>
            </a:r>
          </a:p>
        </p:txBody>
      </p:sp>
      <p:sp>
        <p:nvSpPr>
          <p:cNvPr id="5" name="Text Placeholder 4"/>
          <p:cNvSpPr>
            <a:spLocks noGrp="1"/>
          </p:cNvSpPr>
          <p:nvPr>
            <p:ph type="body" idx="1"/>
          </p:nvPr>
        </p:nvSpPr>
        <p:spPr/>
        <p:txBody>
          <a:bodyPr/>
          <a:lstStyle/>
          <a:p>
            <a:endParaRPr lang="id-ID"/>
          </a:p>
        </p:txBody>
      </p:sp>
    </p:spTree>
    <p:extLst>
      <p:ext uri="{BB962C8B-B14F-4D97-AF65-F5344CB8AC3E}">
        <p14:creationId xmlns:p14="http://schemas.microsoft.com/office/powerpoint/2010/main" val="32666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1790700" y="54769"/>
            <a:ext cx="8929688" cy="6281738"/>
          </a:xfrm>
          <a:prstGeom prst="rect">
            <a:avLst/>
          </a:prstGeom>
        </p:spPr>
      </p:pic>
    </p:spTree>
    <p:extLst>
      <p:ext uri="{BB962C8B-B14F-4D97-AF65-F5344CB8AC3E}">
        <p14:creationId xmlns:p14="http://schemas.microsoft.com/office/powerpoint/2010/main" val="275381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Definition</a:t>
            </a:r>
          </a:p>
        </p:txBody>
      </p:sp>
      <p:sp>
        <p:nvSpPr>
          <p:cNvPr id="3" name="Content Placeholder 2"/>
          <p:cNvSpPr>
            <a:spLocks noGrp="1"/>
          </p:cNvSpPr>
          <p:nvPr>
            <p:ph idx="1"/>
          </p:nvPr>
        </p:nvSpPr>
        <p:spPr/>
        <p:txBody>
          <a:bodyPr/>
          <a:lstStyle/>
          <a:p>
            <a:r>
              <a:rPr lang="en-US" dirty="0"/>
              <a:t>The information process is the series of physical and intellectual steps that anyone takes to complete an information task. Each step usually requires the use of several information skills. This process is generally a part of learning and problem-solving </a:t>
            </a:r>
            <a:endParaRPr lang="en-US" dirty="0" smtClean="0"/>
          </a:p>
          <a:p>
            <a:endParaRPr lang="en-US" dirty="0"/>
          </a:p>
          <a:p>
            <a:r>
              <a:rPr lang="en-US" sz="3200" b="1" dirty="0" smtClean="0"/>
              <a:t>In this slide, we will explain only Big 6</a:t>
            </a:r>
          </a:p>
          <a:p>
            <a:r>
              <a:rPr lang="en-US" dirty="0" smtClean="0"/>
              <a:t>Please read other techniques by yourself</a:t>
            </a:r>
            <a:endParaRPr lang="id-ID" dirty="0"/>
          </a:p>
        </p:txBody>
      </p:sp>
    </p:spTree>
    <p:extLst>
      <p:ext uri="{BB962C8B-B14F-4D97-AF65-F5344CB8AC3E}">
        <p14:creationId xmlns:p14="http://schemas.microsoft.com/office/powerpoint/2010/main" val="102085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3021" r="16313"/>
          <a:stretch/>
        </p:blipFill>
        <p:spPr>
          <a:xfrm>
            <a:off x="1562100" y="0"/>
            <a:ext cx="8553450" cy="6800259"/>
          </a:xfrm>
          <a:prstGeom prst="rect">
            <a:avLst/>
          </a:prstGeom>
        </p:spPr>
      </p:pic>
    </p:spTree>
    <p:extLst>
      <p:ext uri="{BB962C8B-B14F-4D97-AF65-F5344CB8AC3E}">
        <p14:creationId xmlns:p14="http://schemas.microsoft.com/office/powerpoint/2010/main" val="50292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396" r="14716"/>
          <a:stretch/>
        </p:blipFill>
        <p:spPr>
          <a:xfrm>
            <a:off x="2343150" y="0"/>
            <a:ext cx="8667750" cy="6778851"/>
          </a:xfrm>
          <a:prstGeom prst="rect">
            <a:avLst/>
          </a:prstGeom>
        </p:spPr>
      </p:pic>
      <p:sp>
        <p:nvSpPr>
          <p:cNvPr id="5" name="Left Brace 4"/>
          <p:cNvSpPr/>
          <p:nvPr/>
        </p:nvSpPr>
        <p:spPr>
          <a:xfrm>
            <a:off x="2105025" y="1844675"/>
            <a:ext cx="209550" cy="9556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6" name="Left Brace 5"/>
          <p:cNvSpPr/>
          <p:nvPr/>
        </p:nvSpPr>
        <p:spPr>
          <a:xfrm>
            <a:off x="2105025" y="3197225"/>
            <a:ext cx="209550" cy="9556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7" name="Left Brace 6"/>
          <p:cNvSpPr/>
          <p:nvPr/>
        </p:nvSpPr>
        <p:spPr>
          <a:xfrm>
            <a:off x="2133600" y="4549775"/>
            <a:ext cx="209550" cy="9556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8" name="TextBox 7"/>
          <p:cNvSpPr txBox="1"/>
          <p:nvPr/>
        </p:nvSpPr>
        <p:spPr>
          <a:xfrm>
            <a:off x="933450" y="2057400"/>
            <a:ext cx="1371600" cy="369332"/>
          </a:xfrm>
          <a:prstGeom prst="rect">
            <a:avLst/>
          </a:prstGeom>
          <a:noFill/>
        </p:spPr>
        <p:txBody>
          <a:bodyPr wrap="square" rtlCol="0">
            <a:spAutoFit/>
          </a:bodyPr>
          <a:lstStyle/>
          <a:p>
            <a:r>
              <a:rPr lang="id-ID" dirty="0">
                <a:solidFill>
                  <a:schemeClr val="accent5"/>
                </a:solidFill>
                <a:latin typeface="Aharoni" panose="02010803020104030203" pitchFamily="2" charset="-79"/>
                <a:cs typeface="Aharoni" panose="02010803020104030203" pitchFamily="2" charset="-79"/>
              </a:rPr>
              <a:t>PLAN</a:t>
            </a:r>
          </a:p>
        </p:txBody>
      </p:sp>
      <p:sp>
        <p:nvSpPr>
          <p:cNvPr id="9" name="TextBox 8"/>
          <p:cNvSpPr txBox="1"/>
          <p:nvPr/>
        </p:nvSpPr>
        <p:spPr>
          <a:xfrm>
            <a:off x="933450" y="3490396"/>
            <a:ext cx="1371600" cy="369332"/>
          </a:xfrm>
          <a:prstGeom prst="rect">
            <a:avLst/>
          </a:prstGeom>
          <a:noFill/>
        </p:spPr>
        <p:txBody>
          <a:bodyPr wrap="square" rtlCol="0">
            <a:spAutoFit/>
          </a:bodyPr>
          <a:lstStyle/>
          <a:p>
            <a:r>
              <a:rPr lang="id-ID" dirty="0">
                <a:solidFill>
                  <a:schemeClr val="accent5"/>
                </a:solidFill>
                <a:latin typeface="Aharoni" panose="02010803020104030203" pitchFamily="2" charset="-79"/>
                <a:cs typeface="Aharoni" panose="02010803020104030203" pitchFamily="2" charset="-79"/>
              </a:rPr>
              <a:t>DO</a:t>
            </a:r>
          </a:p>
        </p:txBody>
      </p:sp>
      <p:sp>
        <p:nvSpPr>
          <p:cNvPr id="10" name="TextBox 9"/>
          <p:cNvSpPr txBox="1"/>
          <p:nvPr/>
        </p:nvSpPr>
        <p:spPr>
          <a:xfrm>
            <a:off x="933450" y="4923392"/>
            <a:ext cx="1371600" cy="369332"/>
          </a:xfrm>
          <a:prstGeom prst="rect">
            <a:avLst/>
          </a:prstGeom>
          <a:noFill/>
        </p:spPr>
        <p:txBody>
          <a:bodyPr wrap="square" rtlCol="0">
            <a:spAutoFit/>
          </a:bodyPr>
          <a:lstStyle/>
          <a:p>
            <a:r>
              <a:rPr lang="id-ID" dirty="0">
                <a:solidFill>
                  <a:schemeClr val="accent5"/>
                </a:solidFill>
                <a:latin typeface="Aharoni" panose="02010803020104030203" pitchFamily="2" charset="-79"/>
                <a:cs typeface="Aharoni" panose="02010803020104030203" pitchFamily="2" charset="-79"/>
              </a:rPr>
              <a:t>REVIEW</a:t>
            </a:r>
          </a:p>
        </p:txBody>
      </p:sp>
    </p:spTree>
    <p:extLst>
      <p:ext uri="{BB962C8B-B14F-4D97-AF65-F5344CB8AC3E}">
        <p14:creationId xmlns:p14="http://schemas.microsoft.com/office/powerpoint/2010/main" val="56389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smccabe.files.wordpress.com/2012/11/developing-razor-sharp-focus-with-zen-habits-blogger-leo-babau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340" y="0"/>
            <a:ext cx="8629188" cy="6286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951946"/>
            <a:ext cx="2397340" cy="954107"/>
          </a:xfrm>
          <a:prstGeom prst="rect">
            <a:avLst/>
          </a:prstGeom>
          <a:noFill/>
        </p:spPr>
        <p:txBody>
          <a:bodyPr wrap="square" rtlCol="0">
            <a:spAutoFit/>
          </a:bodyPr>
          <a:lstStyle/>
          <a:p>
            <a:r>
              <a:rPr lang="id-ID" sz="2800" b="1" dirty="0">
                <a:solidFill>
                  <a:srgbClr val="0070C0"/>
                </a:solidFill>
              </a:rPr>
              <a:t>Mind Map / BrainStorming</a:t>
            </a:r>
          </a:p>
        </p:txBody>
      </p:sp>
    </p:spTree>
    <p:extLst>
      <p:ext uri="{BB962C8B-B14F-4D97-AF65-F5344CB8AC3E}">
        <p14:creationId xmlns:p14="http://schemas.microsoft.com/office/powerpoint/2010/main" val="788118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jameskennedymonash.files.wordpress.com/2013/01/information-is-beautiful-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0"/>
            <a:ext cx="10001250" cy="63407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8650" y="0"/>
            <a:ext cx="861774" cy="6180658"/>
          </a:xfrm>
          <a:prstGeom prst="rect">
            <a:avLst/>
          </a:prstGeom>
          <a:noFill/>
        </p:spPr>
        <p:txBody>
          <a:bodyPr vert="vert270" wrap="square" rtlCol="0">
            <a:spAutoFit/>
          </a:bodyPr>
          <a:lstStyle/>
          <a:p>
            <a:r>
              <a:rPr lang="id-ID" sz="4400" dirty="0">
                <a:solidFill>
                  <a:srgbClr val="00B050"/>
                </a:solidFill>
              </a:rPr>
              <a:t>Information Presentation</a:t>
            </a:r>
          </a:p>
        </p:txBody>
      </p:sp>
    </p:spTree>
    <p:extLst>
      <p:ext uri="{BB962C8B-B14F-4D97-AF65-F5344CB8AC3E}">
        <p14:creationId xmlns:p14="http://schemas.microsoft.com/office/powerpoint/2010/main" val="4905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64" y="517925"/>
            <a:ext cx="6398669" cy="1658198"/>
          </a:xfrm>
        </p:spPr>
        <p:txBody>
          <a:bodyPr/>
          <a:lstStyle/>
          <a:p>
            <a:pPr marL="685800" indent="-685800">
              <a:buFont typeface="Wingdings" panose="05000000000000000000" pitchFamily="2" charset="2"/>
              <a:buChar char="ü"/>
            </a:pPr>
            <a:r>
              <a:rPr lang="id-ID" dirty="0"/>
              <a:t>Discussion</a:t>
            </a:r>
            <a:r>
              <a:rPr lang="en-US" dirty="0"/>
              <a:t>:</a:t>
            </a:r>
          </a:p>
        </p:txBody>
      </p:sp>
      <p:sp>
        <p:nvSpPr>
          <p:cNvPr id="3" name="Content Placeholder 2"/>
          <p:cNvSpPr>
            <a:spLocks noGrp="1"/>
          </p:cNvSpPr>
          <p:nvPr>
            <p:ph idx="1"/>
          </p:nvPr>
        </p:nvSpPr>
        <p:spPr>
          <a:xfrm>
            <a:off x="676657" y="2011681"/>
            <a:ext cx="7410068" cy="1291078"/>
          </a:xfrm>
          <a:ln>
            <a:solidFill>
              <a:schemeClr val="accent1"/>
            </a:solidFill>
          </a:ln>
        </p:spPr>
        <p:txBody>
          <a:bodyPr>
            <a:normAutofit/>
          </a:bodyPr>
          <a:lstStyle/>
          <a:p>
            <a:r>
              <a:rPr lang="en-US" dirty="0"/>
              <a:t>1. </a:t>
            </a:r>
            <a:r>
              <a:rPr lang="id-ID" dirty="0"/>
              <a:t>Information Evaluation</a:t>
            </a:r>
          </a:p>
          <a:p>
            <a:r>
              <a:rPr lang="en-US" dirty="0"/>
              <a:t>2. </a:t>
            </a:r>
            <a:r>
              <a:rPr lang="id-ID" dirty="0"/>
              <a:t>Information Search Process</a:t>
            </a:r>
            <a:endParaRPr lang="en-US" dirty="0"/>
          </a:p>
          <a:p>
            <a:endParaRPr lang="en-US" dirty="0"/>
          </a:p>
          <a:p>
            <a:endParaRPr lang="en-US" dirty="0"/>
          </a:p>
        </p:txBody>
      </p:sp>
      <p:sp>
        <p:nvSpPr>
          <p:cNvPr id="4" name="Title 1"/>
          <p:cNvSpPr txBox="1">
            <a:spLocks/>
          </p:cNvSpPr>
          <p:nvPr/>
        </p:nvSpPr>
        <p:spPr>
          <a:xfrm>
            <a:off x="2616396" y="3669879"/>
            <a:ext cx="7769550" cy="125834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marL="685800" indent="-685800">
              <a:buFont typeface="Wingdings" panose="05000000000000000000" pitchFamily="2" charset="2"/>
              <a:buChar char="ü"/>
            </a:pPr>
            <a:r>
              <a:rPr lang="en-US" dirty="0" err="1"/>
              <a:t>Tujuan</a:t>
            </a:r>
            <a:r>
              <a:rPr lang="en-US" dirty="0"/>
              <a:t> </a:t>
            </a:r>
            <a:r>
              <a:rPr lang="en-US" dirty="0" err="1"/>
              <a:t>Pembelajaran</a:t>
            </a:r>
            <a:r>
              <a:rPr lang="en-US" dirty="0"/>
              <a:t> :</a:t>
            </a:r>
          </a:p>
        </p:txBody>
      </p:sp>
      <p:sp>
        <p:nvSpPr>
          <p:cNvPr id="5" name="Content Placeholder 2"/>
          <p:cNvSpPr txBox="1">
            <a:spLocks/>
          </p:cNvSpPr>
          <p:nvPr/>
        </p:nvSpPr>
        <p:spPr>
          <a:xfrm>
            <a:off x="3128963" y="4657725"/>
            <a:ext cx="7709116" cy="1814192"/>
          </a:xfrm>
          <a:prstGeom prst="rect">
            <a:avLst/>
          </a:prstGeom>
          <a:ln>
            <a:solidFill>
              <a:schemeClr val="accent1"/>
            </a:solidFill>
          </a:ln>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57200" indent="-457200">
              <a:buFont typeface="+mj-lt"/>
              <a:buAutoNum type="arabicPeriod"/>
            </a:pPr>
            <a:r>
              <a:rPr lang="id-ID" dirty="0"/>
              <a:t>Mampu lebih kritis dan memahami proses untuk evaluasi informasi</a:t>
            </a:r>
            <a:endParaRPr lang="en-US" dirty="0"/>
          </a:p>
          <a:p>
            <a:pPr marL="457200" indent="-457200">
              <a:buFont typeface="+mj-lt"/>
              <a:buAutoNum type="arabicPeriod"/>
            </a:pPr>
            <a:r>
              <a:rPr lang="id-ID" dirty="0"/>
              <a:t>Memahami karakteristik dalam mengevaluasi informasi</a:t>
            </a:r>
            <a:endParaRPr lang="en-US" dirty="0"/>
          </a:p>
          <a:p>
            <a:pPr marL="457200" indent="-457200">
              <a:buFont typeface="+mj-lt"/>
              <a:buAutoNum type="arabicPeriod"/>
            </a:pPr>
            <a:r>
              <a:rPr lang="id-ID" dirty="0"/>
              <a:t>M</a:t>
            </a:r>
            <a:r>
              <a:rPr lang="en-US" dirty="0" err="1"/>
              <a:t>emahami</a:t>
            </a:r>
            <a:r>
              <a:rPr lang="en-US" dirty="0"/>
              <a:t> proses </a:t>
            </a:r>
            <a:r>
              <a:rPr lang="en-US" dirty="0" err="1"/>
              <a:t>pencarian</a:t>
            </a:r>
            <a:r>
              <a:rPr lang="en-US" dirty="0"/>
              <a:t> </a:t>
            </a:r>
            <a:r>
              <a:rPr lang="en-US" dirty="0" err="1"/>
              <a:t>informasi</a:t>
            </a:r>
            <a:endParaRPr lang="en-US" dirty="0"/>
          </a:p>
          <a:p>
            <a:endParaRPr lang="en-US" dirty="0"/>
          </a:p>
        </p:txBody>
      </p:sp>
    </p:spTree>
    <p:extLst>
      <p:ext uri="{BB962C8B-B14F-4D97-AF65-F5344CB8AC3E}">
        <p14:creationId xmlns:p14="http://schemas.microsoft.com/office/powerpoint/2010/main" val="212992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How to Find Information?</a:t>
            </a:r>
          </a:p>
        </p:txBody>
      </p:sp>
      <p:graphicFrame>
        <p:nvGraphicFramePr>
          <p:cNvPr id="4" name="Content Placeholder 3"/>
          <p:cNvGraphicFramePr>
            <a:graphicFrameLocks noGrp="1"/>
          </p:cNvGraphicFramePr>
          <p:nvPr>
            <p:ph idx="1"/>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31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2958" r="12665"/>
          <a:stretch/>
        </p:blipFill>
        <p:spPr>
          <a:xfrm>
            <a:off x="1714500" y="0"/>
            <a:ext cx="8801100" cy="6652800"/>
          </a:xfrm>
          <a:prstGeom prst="rect">
            <a:avLst/>
          </a:prstGeom>
        </p:spPr>
      </p:pic>
    </p:spTree>
    <p:extLst>
      <p:ext uri="{BB962C8B-B14F-4D97-AF65-F5344CB8AC3E}">
        <p14:creationId xmlns:p14="http://schemas.microsoft.com/office/powerpoint/2010/main" val="338913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3104" r="12666"/>
          <a:stretch/>
        </p:blipFill>
        <p:spPr>
          <a:xfrm>
            <a:off x="1518046" y="-1"/>
            <a:ext cx="9054704" cy="6858001"/>
          </a:xfrm>
          <a:prstGeom prst="rect">
            <a:avLst/>
          </a:prstGeom>
        </p:spPr>
      </p:pic>
    </p:spTree>
    <p:extLst>
      <p:ext uri="{BB962C8B-B14F-4D97-AF65-F5344CB8AC3E}">
        <p14:creationId xmlns:p14="http://schemas.microsoft.com/office/powerpoint/2010/main" val="3096818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12856" r="13368"/>
          <a:stretch/>
        </p:blipFill>
        <p:spPr>
          <a:xfrm>
            <a:off x="1771650" y="165678"/>
            <a:ext cx="8801100" cy="6692322"/>
          </a:xfrm>
          <a:prstGeom prst="rect">
            <a:avLst/>
          </a:prstGeom>
        </p:spPr>
      </p:pic>
    </p:spTree>
    <p:extLst>
      <p:ext uri="{BB962C8B-B14F-4D97-AF65-F5344CB8AC3E}">
        <p14:creationId xmlns:p14="http://schemas.microsoft.com/office/powerpoint/2010/main" val="52178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rotWithShape="1">
          <a:blip r:embed="rId2"/>
          <a:srcRect l="21597" r="20423"/>
          <a:stretch/>
        </p:blipFill>
        <p:spPr>
          <a:xfrm>
            <a:off x="2705099" y="0"/>
            <a:ext cx="7072313" cy="6858000"/>
          </a:xfrm>
          <a:prstGeom prst="rect">
            <a:avLst/>
          </a:prstGeom>
        </p:spPr>
      </p:pic>
    </p:spTree>
    <p:extLst>
      <p:ext uri="{BB962C8B-B14F-4D97-AF65-F5344CB8AC3E}">
        <p14:creationId xmlns:p14="http://schemas.microsoft.com/office/powerpoint/2010/main" val="202879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Latihan</a:t>
            </a:r>
            <a:endParaRPr lang="id-ID" dirty="0"/>
          </a:p>
        </p:txBody>
      </p:sp>
      <p:sp>
        <p:nvSpPr>
          <p:cNvPr id="3" name="Content Placeholder 2"/>
          <p:cNvSpPr>
            <a:spLocks noGrp="1"/>
          </p:cNvSpPr>
          <p:nvPr>
            <p:ph idx="1"/>
          </p:nvPr>
        </p:nvSpPr>
        <p:spPr/>
        <p:txBody>
          <a:bodyPr>
            <a:normAutofit/>
          </a:bodyPr>
          <a:lstStyle/>
          <a:p>
            <a:r>
              <a:rPr lang="id-ID" sz="3200" dirty="0" smtClean="0"/>
              <a:t>Carilah informasi dan </a:t>
            </a:r>
            <a:r>
              <a:rPr lang="id-ID" sz="3200" dirty="0" err="1" smtClean="0"/>
              <a:t>issue</a:t>
            </a:r>
            <a:r>
              <a:rPr lang="id-ID" sz="3200" dirty="0" smtClean="0"/>
              <a:t> terkait </a:t>
            </a:r>
            <a:r>
              <a:rPr lang="id-ID" sz="3200" dirty="0" err="1" smtClean="0"/>
              <a:t>suatu</a:t>
            </a:r>
            <a:r>
              <a:rPr lang="id-ID" sz="3200" dirty="0" smtClean="0"/>
              <a:t> pemilu (bisa nasional atau internasional), kemudian analisis dan evaluasi informasi yang didapatkan menggunakan kriteria-kriteria dalam </a:t>
            </a:r>
            <a:r>
              <a:rPr lang="id-ID" sz="3200" dirty="0" err="1" smtClean="0"/>
              <a:t>slide</a:t>
            </a:r>
            <a:r>
              <a:rPr lang="id-ID" sz="3200" dirty="0" smtClean="0"/>
              <a:t> ini!</a:t>
            </a:r>
            <a:endParaRPr lang="id-ID" sz="3200" dirty="0"/>
          </a:p>
        </p:txBody>
      </p:sp>
    </p:spTree>
    <p:extLst>
      <p:ext uri="{BB962C8B-B14F-4D97-AF65-F5344CB8AC3E}">
        <p14:creationId xmlns:p14="http://schemas.microsoft.com/office/powerpoint/2010/main" val="190011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Referensi</a:t>
            </a:r>
          </a:p>
        </p:txBody>
      </p:sp>
      <p:sp>
        <p:nvSpPr>
          <p:cNvPr id="3" name="Content Placeholder 2"/>
          <p:cNvSpPr>
            <a:spLocks noGrp="1"/>
          </p:cNvSpPr>
          <p:nvPr>
            <p:ph idx="1"/>
          </p:nvPr>
        </p:nvSpPr>
        <p:spPr/>
        <p:txBody>
          <a:bodyPr>
            <a:normAutofit lnSpcReduction="10000"/>
          </a:bodyPr>
          <a:lstStyle/>
          <a:p>
            <a:r>
              <a:rPr lang="id-ID" dirty="0"/>
              <a:t> (UF|IFAS. University of Florida)</a:t>
            </a:r>
          </a:p>
          <a:p>
            <a:r>
              <a:rPr lang="id-ID" dirty="0">
                <a:hlinkClick r:id="rId2"/>
              </a:rPr>
              <a:t>http://library.sdsu.edu/research-services/research-help/evaluating-information</a:t>
            </a:r>
            <a:endParaRPr lang="id-ID" dirty="0"/>
          </a:p>
          <a:p>
            <a:r>
              <a:rPr lang="id-ID" dirty="0"/>
              <a:t>faculty.washington.edu/harryb/courses/INFO310/Kuhlthau.pdf</a:t>
            </a:r>
          </a:p>
          <a:p>
            <a:r>
              <a:rPr lang="id-ID" dirty="0">
                <a:hlinkClick r:id="rId3"/>
              </a:rPr>
              <a:t>http://www.nthsyddem-p.schools.nsw.edu.au/curriculum-activities/library/information-process</a:t>
            </a:r>
            <a:endParaRPr lang="id-ID" dirty="0"/>
          </a:p>
          <a:p>
            <a:r>
              <a:rPr lang="id-ID" dirty="0"/>
              <a:t>Wendy Stephens, Library Research Models MCLA, 11 September 2009. </a:t>
            </a:r>
            <a:r>
              <a:rPr lang="id-ID" dirty="0">
                <a:hlinkClick r:id="rId4"/>
              </a:rPr>
              <a:t>http://www.slideshare.net/wsstephens/research-models-2468205</a:t>
            </a:r>
            <a:endParaRPr lang="id-ID" dirty="0"/>
          </a:p>
          <a:p>
            <a:r>
              <a:rPr lang="id-ID" dirty="0"/>
              <a:t>Information design. https://jameskennedymonash.files.wordpress.com/2013/01/information-is-beautiful-001.jpg</a:t>
            </a:r>
          </a:p>
          <a:p>
            <a:endParaRPr lang="id-ID" dirty="0"/>
          </a:p>
        </p:txBody>
      </p:sp>
    </p:spTree>
    <p:extLst>
      <p:ext uri="{BB962C8B-B14F-4D97-AF65-F5344CB8AC3E}">
        <p14:creationId xmlns:p14="http://schemas.microsoft.com/office/powerpoint/2010/main" val="381125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4.bp.blogspot.com/-Ppg9RGYXF5w/Vs0c2AN-EuI/AAAAAAAACGg/aC3Rdz8v-uU/s1600/quote-if-we-live-in-a-world-where-information-drives-what-we-do-the-information-we-get-becomes-the-most-seth-godin-722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62635"/>
            <a:ext cx="8724900" cy="410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02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a:t>What is Information?</a:t>
            </a:r>
          </a:p>
        </p:txBody>
      </p:sp>
      <p:pic>
        <p:nvPicPr>
          <p:cNvPr id="1026" name="Picture 2" descr="http://gd4franz.blogs.umassd.edu/files/2014/01/undspectrum.gi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97280" y="2267852"/>
            <a:ext cx="5340350" cy="3830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readle.org.uk/images/datainf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661" y="2568682"/>
            <a:ext cx="33337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8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INFORMATION EVALUATION </a:t>
            </a:r>
          </a:p>
        </p:txBody>
      </p:sp>
      <p:sp>
        <p:nvSpPr>
          <p:cNvPr id="3" name="Content Placeholder 2"/>
          <p:cNvSpPr>
            <a:spLocks noGrp="1"/>
          </p:cNvSpPr>
          <p:nvPr>
            <p:ph idx="1"/>
          </p:nvPr>
        </p:nvSpPr>
        <p:spPr/>
        <p:txBody>
          <a:bodyPr>
            <a:normAutofit fontScale="92500" lnSpcReduction="10000"/>
          </a:bodyPr>
          <a:lstStyle/>
          <a:p>
            <a:pPr marL="266700" indent="-266700">
              <a:buFont typeface="Wingdings" panose="05000000000000000000" pitchFamily="2" charset="2"/>
              <a:buChar char="§"/>
            </a:pPr>
            <a:r>
              <a:rPr lang="id-ID" dirty="0"/>
              <a:t>Now a days, </a:t>
            </a:r>
            <a:r>
              <a:rPr lang="en-US" dirty="0"/>
              <a:t>information is spread around us and easily obtained through a search on the Internet, at the library even through social media and chat groups that we follow</a:t>
            </a:r>
            <a:r>
              <a:rPr lang="id-ID" dirty="0"/>
              <a:t>. </a:t>
            </a:r>
          </a:p>
          <a:p>
            <a:pPr marL="266700" indent="-266700">
              <a:buFont typeface="Wingdings" panose="05000000000000000000" pitchFamily="2" charset="2"/>
              <a:buChar char="§"/>
            </a:pPr>
            <a:r>
              <a:rPr lang="id-ID" dirty="0"/>
              <a:t>Information not only </a:t>
            </a:r>
            <a:r>
              <a:rPr lang="id-ID" b="1" dirty="0">
                <a:solidFill>
                  <a:srgbClr val="0070C0"/>
                </a:solidFill>
              </a:rPr>
              <a:t>easier </a:t>
            </a:r>
            <a:r>
              <a:rPr lang="id-ID" dirty="0"/>
              <a:t>to find, but there is </a:t>
            </a:r>
            <a:r>
              <a:rPr lang="id-ID" b="1" dirty="0">
                <a:solidFill>
                  <a:srgbClr val="FF0000"/>
                </a:solidFill>
              </a:rPr>
              <a:t>a lot more </a:t>
            </a:r>
            <a:r>
              <a:rPr lang="id-ID" dirty="0"/>
              <a:t>of it.</a:t>
            </a:r>
          </a:p>
          <a:p>
            <a:pPr marL="266700" indent="-266700">
              <a:buFont typeface="Wingdings" panose="05000000000000000000" pitchFamily="2" charset="2"/>
              <a:buChar char="§"/>
            </a:pPr>
            <a:r>
              <a:rPr lang="en-US" dirty="0"/>
              <a:t>However, not all the information available it is </a:t>
            </a:r>
            <a:r>
              <a:rPr lang="en-US" b="1" dirty="0">
                <a:solidFill>
                  <a:srgbClr val="00B050"/>
                </a:solidFill>
              </a:rPr>
              <a:t>VALID, USEFUL, </a:t>
            </a:r>
            <a:r>
              <a:rPr lang="en-US" dirty="0"/>
              <a:t>or</a:t>
            </a:r>
            <a:r>
              <a:rPr lang="en-US" b="1" dirty="0">
                <a:solidFill>
                  <a:srgbClr val="00B050"/>
                </a:solidFill>
              </a:rPr>
              <a:t> ACCURATE</a:t>
            </a:r>
            <a:r>
              <a:rPr lang="en-US" dirty="0"/>
              <a:t>.</a:t>
            </a:r>
          </a:p>
          <a:p>
            <a:pPr marL="266700" indent="-266700">
              <a:buFont typeface="Wingdings" panose="05000000000000000000" pitchFamily="2" charset="2"/>
              <a:buChar char="§"/>
            </a:pPr>
            <a:r>
              <a:rPr lang="en-US" dirty="0"/>
              <a:t>Here is the importance of evaluating the (source) information.</a:t>
            </a:r>
            <a:endParaRPr lang="id-ID" dirty="0"/>
          </a:p>
          <a:p>
            <a:pPr marL="266700" indent="-266700">
              <a:buFont typeface="Wingdings" panose="05000000000000000000" pitchFamily="2" charset="2"/>
              <a:buChar char="§"/>
            </a:pPr>
            <a:r>
              <a:rPr lang="en-US" dirty="0"/>
              <a:t>Evaluate resources is an important skill for searching, sorting, and decide which information should be received</a:t>
            </a:r>
            <a:r>
              <a:rPr lang="id-ID" dirty="0"/>
              <a:t>.</a:t>
            </a:r>
          </a:p>
          <a:p>
            <a:pPr marL="0" indent="0">
              <a:buNone/>
            </a:pPr>
            <a:r>
              <a:rPr lang="id-ID" b="1" u="sng" dirty="0">
                <a:solidFill>
                  <a:srgbClr val="FF0000"/>
                </a:solidFill>
              </a:rPr>
              <a:t>Question</a:t>
            </a:r>
          </a:p>
          <a:p>
            <a:pPr marL="0" indent="0">
              <a:buNone/>
            </a:pPr>
            <a:r>
              <a:rPr lang="en-US" dirty="0"/>
              <a:t>When </a:t>
            </a:r>
            <a:r>
              <a:rPr lang="id-ID" dirty="0"/>
              <a:t>somebody do</a:t>
            </a:r>
            <a:r>
              <a:rPr lang="en-US" dirty="0"/>
              <a:t> research on a specific topic, how to find the right information to support such research?</a:t>
            </a:r>
            <a:endParaRPr lang="id-ID" dirty="0"/>
          </a:p>
          <a:p>
            <a:endParaRPr lang="id-ID" dirty="0"/>
          </a:p>
        </p:txBody>
      </p:sp>
    </p:spTree>
    <p:extLst>
      <p:ext uri="{BB962C8B-B14F-4D97-AF65-F5344CB8AC3E}">
        <p14:creationId xmlns:p14="http://schemas.microsoft.com/office/powerpoint/2010/main" val="274659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 y="168442"/>
          <a:ext cx="11959389" cy="6352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40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Authority</a:t>
            </a:r>
          </a:p>
        </p:txBody>
      </p:sp>
      <p:sp>
        <p:nvSpPr>
          <p:cNvPr id="3" name="Content Placeholder 2"/>
          <p:cNvSpPr>
            <a:spLocks noGrp="1"/>
          </p:cNvSpPr>
          <p:nvPr>
            <p:ph idx="1"/>
          </p:nvPr>
        </p:nvSpPr>
        <p:spPr/>
        <p:txBody>
          <a:bodyPr>
            <a:normAutofit fontScale="85000" lnSpcReduction="10000"/>
          </a:bodyPr>
          <a:lstStyle/>
          <a:p>
            <a:pPr marL="171450" indent="-171450">
              <a:buFont typeface="Wingdings" panose="05000000000000000000" pitchFamily="2" charset="2"/>
              <a:buChar char="§"/>
            </a:pPr>
            <a:r>
              <a:rPr lang="en-US" dirty="0"/>
              <a:t>One alternate to tell whether a content writing is valid or not, is to know the credentials of the author, such as educational background, field of work, and membership organizations that followed (affiliates). Writer with high education degree or has a lot of published books or articles tend to be more credible.</a:t>
            </a:r>
            <a:r>
              <a:rPr lang="id-ID" dirty="0"/>
              <a:t> </a:t>
            </a:r>
            <a:br>
              <a:rPr lang="id-ID" dirty="0"/>
            </a:br>
            <a:r>
              <a:rPr lang="id-ID" dirty="0"/>
              <a:t>Ex: </a:t>
            </a:r>
            <a:r>
              <a:rPr lang="id-ID" dirty="0">
                <a:hlinkClick r:id="rId2"/>
              </a:rPr>
              <a:t>http://wp.comminfo.rutgers.edu/ckuhlthau/</a:t>
            </a:r>
            <a:r>
              <a:rPr lang="id-ID" dirty="0"/>
              <a:t> </a:t>
            </a:r>
          </a:p>
          <a:p>
            <a:pPr marL="171450" indent="-171450">
              <a:buFont typeface="Wingdings" panose="05000000000000000000" pitchFamily="2" charset="2"/>
              <a:buChar char="§"/>
            </a:pPr>
            <a:endParaRPr lang="id-ID" dirty="0"/>
          </a:p>
          <a:p>
            <a:pPr marL="171450" indent="-171450">
              <a:buFont typeface="Wingdings" panose="05000000000000000000" pitchFamily="2" charset="2"/>
              <a:buChar char="§"/>
            </a:pPr>
            <a:r>
              <a:rPr lang="en-US" dirty="0"/>
              <a:t>The number and types of literature (interest) have been made previously</a:t>
            </a:r>
            <a:r>
              <a:rPr lang="id-ID" dirty="0"/>
              <a:t>. </a:t>
            </a:r>
            <a:r>
              <a:rPr lang="en-US" dirty="0"/>
              <a:t>Use a search engine or a citation index to track how often articles or writings ever made, was quoted by others in related fields</a:t>
            </a:r>
            <a:r>
              <a:rPr lang="id-ID" dirty="0"/>
              <a:t>. </a:t>
            </a:r>
            <a:br>
              <a:rPr lang="id-ID" dirty="0"/>
            </a:br>
            <a:r>
              <a:rPr lang="id-ID" dirty="0"/>
              <a:t>Ex: </a:t>
            </a:r>
            <a:r>
              <a:rPr lang="id-ID" dirty="0">
                <a:hlinkClick r:id="rId3"/>
              </a:rPr>
              <a:t>http://tylertate.com/</a:t>
            </a:r>
            <a:r>
              <a:rPr lang="id-ID" dirty="0"/>
              <a:t>; GoogleSchoolar (</a:t>
            </a:r>
            <a:r>
              <a:rPr lang="id-ID" dirty="0">
                <a:hlinkClick r:id="rId4"/>
              </a:rPr>
              <a:t>https://scholar.google.co.id</a:t>
            </a:r>
            <a:r>
              <a:rPr lang="id-ID" dirty="0"/>
              <a:t>) </a:t>
            </a:r>
          </a:p>
          <a:p>
            <a:pPr marL="171450" indent="-171450">
              <a:buFont typeface="Wingdings" panose="05000000000000000000" pitchFamily="2" charset="2"/>
              <a:buChar char="§"/>
            </a:pPr>
            <a:r>
              <a:rPr lang="en-US" dirty="0"/>
              <a:t>Find out also the profile of the website, publisher or organization that published articles and books.</a:t>
            </a:r>
          </a:p>
          <a:p>
            <a:pPr marL="171450" indent="-171450">
              <a:buFont typeface="Wingdings" panose="05000000000000000000" pitchFamily="2" charset="2"/>
              <a:buChar char="§"/>
            </a:pPr>
            <a:r>
              <a:rPr lang="en-US" dirty="0"/>
              <a:t>Sources who come from the universities, professional societies, scientific publishers, or a scientific journal has had a peer-review process and rigorous editing. So it can be used as a reliable source.</a:t>
            </a:r>
            <a:endParaRPr lang="id-ID" dirty="0"/>
          </a:p>
          <a:p>
            <a:pPr marL="0" indent="0">
              <a:buNone/>
            </a:pPr>
            <a:endParaRPr lang="id-ID" dirty="0"/>
          </a:p>
          <a:p>
            <a:endParaRPr lang="id-ID" dirty="0"/>
          </a:p>
        </p:txBody>
      </p:sp>
    </p:spTree>
    <p:extLst>
      <p:ext uri="{BB962C8B-B14F-4D97-AF65-F5344CB8AC3E}">
        <p14:creationId xmlns:p14="http://schemas.microsoft.com/office/powerpoint/2010/main" val="359498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Authority</a:t>
            </a:r>
          </a:p>
        </p:txBody>
      </p:sp>
      <p:sp>
        <p:nvSpPr>
          <p:cNvPr id="3" name="Content Placeholder 2"/>
          <p:cNvSpPr>
            <a:spLocks noGrp="1"/>
          </p:cNvSpPr>
          <p:nvPr>
            <p:ph idx="1"/>
          </p:nvPr>
        </p:nvSpPr>
        <p:spPr/>
        <p:txBody>
          <a:bodyPr>
            <a:normAutofit lnSpcReduction="10000"/>
          </a:bodyPr>
          <a:lstStyle/>
          <a:p>
            <a:pPr marL="171450" indent="-171450">
              <a:buFont typeface="Wingdings" panose="05000000000000000000" pitchFamily="2" charset="2"/>
              <a:buChar char="§"/>
            </a:pPr>
            <a:r>
              <a:rPr lang="en-US" dirty="0"/>
              <a:t>What are the credentials and affiliation or sponsorship of any named individuals or organizations?</a:t>
            </a:r>
          </a:p>
          <a:p>
            <a:pPr marL="171450" indent="-171450">
              <a:buFont typeface="Wingdings" panose="05000000000000000000" pitchFamily="2" charset="2"/>
              <a:buChar char="§"/>
            </a:pPr>
            <a:r>
              <a:rPr lang="en-US" dirty="0"/>
              <a:t>How objective, reliable, and authoritative are they?</a:t>
            </a:r>
          </a:p>
          <a:p>
            <a:pPr marL="171450" indent="-171450">
              <a:buFont typeface="Wingdings" panose="05000000000000000000" pitchFamily="2" charset="2"/>
              <a:buChar char="§"/>
            </a:pPr>
            <a:r>
              <a:rPr lang="en-US" dirty="0"/>
              <a:t>Have they written other articles or books?</a:t>
            </a:r>
          </a:p>
          <a:p>
            <a:pPr marL="171450" indent="-171450">
              <a:buFont typeface="Wingdings" panose="05000000000000000000" pitchFamily="2" charset="2"/>
              <a:buChar char="§"/>
            </a:pPr>
            <a:r>
              <a:rPr lang="en-US" dirty="0"/>
              <a:t>Is the author(s) listed with contact information (street address, e-mail)?</a:t>
            </a:r>
          </a:p>
          <a:p>
            <a:pPr marL="171450" indent="-171450">
              <a:buFont typeface="Wingdings" panose="05000000000000000000" pitchFamily="2" charset="2"/>
              <a:buChar char="§"/>
            </a:pPr>
            <a:r>
              <a:rPr lang="en-US" dirty="0"/>
              <a:t>Has the publisher published other works?</a:t>
            </a:r>
          </a:p>
          <a:p>
            <a:pPr marL="171450" indent="-171450">
              <a:buFont typeface="Wingdings" panose="05000000000000000000" pitchFamily="2" charset="2"/>
              <a:buChar char="§"/>
            </a:pPr>
            <a:r>
              <a:rPr lang="en-US" dirty="0"/>
              <a:t>Do they specialize in publishing certain topics or fields?</a:t>
            </a:r>
          </a:p>
          <a:p>
            <a:pPr marL="171450" indent="-171450">
              <a:buFont typeface="Wingdings" panose="05000000000000000000" pitchFamily="2" charset="2"/>
              <a:buChar char="§"/>
            </a:pPr>
            <a:r>
              <a:rPr lang="en-US" dirty="0"/>
              <a:t>Is the publisher scholarly (university press, scholarly associations)? Commercial? Government agency? Self (“vanity”) press?</a:t>
            </a:r>
          </a:p>
          <a:p>
            <a:endParaRPr lang="id-ID" dirty="0"/>
          </a:p>
        </p:txBody>
      </p:sp>
    </p:spTree>
    <p:extLst>
      <p:ext uri="{BB962C8B-B14F-4D97-AF65-F5344CB8AC3E}">
        <p14:creationId xmlns:p14="http://schemas.microsoft.com/office/powerpoint/2010/main" val="322355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Timeliness</a:t>
            </a:r>
          </a:p>
        </p:txBody>
      </p:sp>
      <p:sp>
        <p:nvSpPr>
          <p:cNvPr id="3" name="Content Placeholder 2"/>
          <p:cNvSpPr>
            <a:spLocks noGrp="1"/>
          </p:cNvSpPr>
          <p:nvPr>
            <p:ph idx="1"/>
          </p:nvPr>
        </p:nvSpPr>
        <p:spPr/>
        <p:txBody>
          <a:bodyPr>
            <a:normAutofit fontScale="92500"/>
          </a:bodyPr>
          <a:lstStyle/>
          <a:p>
            <a:pPr marL="171450" indent="-171450">
              <a:buFont typeface="Wingdings" panose="05000000000000000000" pitchFamily="2" charset="2"/>
              <a:buChar char="§"/>
            </a:pPr>
            <a:r>
              <a:rPr lang="en-US" dirty="0"/>
              <a:t>When in need of information that was updated, make sure the date of publication.</a:t>
            </a:r>
          </a:p>
          <a:p>
            <a:pPr marL="171450" indent="-171450">
              <a:buFont typeface="Wingdings" panose="05000000000000000000" pitchFamily="2" charset="2"/>
              <a:buChar char="§"/>
            </a:pPr>
            <a:r>
              <a:rPr lang="en-US" dirty="0"/>
              <a:t>If using a text book, check and use the latest edition if any.</a:t>
            </a:r>
          </a:p>
          <a:p>
            <a:pPr marL="171450" indent="-171450">
              <a:buFont typeface="Wingdings" panose="05000000000000000000" pitchFamily="2" charset="2"/>
              <a:buChar char="§"/>
            </a:pPr>
            <a:r>
              <a:rPr lang="en-US" dirty="0"/>
              <a:t>Newly published sources tend to be more trustworthy than the older source</a:t>
            </a:r>
          </a:p>
          <a:p>
            <a:pPr marL="171450" indent="-171450">
              <a:buFont typeface="Wingdings" panose="05000000000000000000" pitchFamily="2" charset="2"/>
              <a:buChar char="§"/>
            </a:pPr>
            <a:r>
              <a:rPr lang="en-US" dirty="0"/>
              <a:t>For some cases older sources, can continue to be used until a few years into the future</a:t>
            </a:r>
            <a:endParaRPr lang="id-ID" dirty="0"/>
          </a:p>
          <a:p>
            <a:pPr marL="171450" indent="-171450">
              <a:buFont typeface="Wingdings" panose="05000000000000000000" pitchFamily="2" charset="2"/>
              <a:buChar char="§"/>
            </a:pPr>
            <a:r>
              <a:rPr lang="en-US" dirty="0"/>
              <a:t>Publication date is generally located on the title page or on the reverse side of the title page (copyright date).</a:t>
            </a:r>
          </a:p>
          <a:p>
            <a:pPr marL="171450" indent="-171450">
              <a:buFont typeface="Wingdings" panose="05000000000000000000" pitchFamily="2" charset="2"/>
              <a:buChar char="§"/>
            </a:pPr>
            <a:r>
              <a:rPr lang="en-US" dirty="0"/>
              <a:t>Is the information provided by the source in its original form or has it been revised to reflect changes in knowledge?</a:t>
            </a:r>
          </a:p>
          <a:p>
            <a:pPr marL="171450" indent="-171450">
              <a:buFont typeface="Wingdings" panose="05000000000000000000" pitchFamily="2" charset="2"/>
              <a:buChar char="§"/>
            </a:pPr>
            <a:r>
              <a:rPr lang="en-US" dirty="0"/>
              <a:t>Is this information timely and is it updated regularly?</a:t>
            </a:r>
          </a:p>
          <a:p>
            <a:pPr marL="0" indent="0">
              <a:buNone/>
            </a:pPr>
            <a:endParaRPr lang="id-ID" dirty="0"/>
          </a:p>
        </p:txBody>
      </p:sp>
    </p:spTree>
    <p:extLst>
      <p:ext uri="{BB962C8B-B14F-4D97-AF65-F5344CB8AC3E}">
        <p14:creationId xmlns:p14="http://schemas.microsoft.com/office/powerpoint/2010/main" val="275302787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TC103457491[[fn=Metropolitan]]</Template>
  <TotalTime>11003</TotalTime>
  <Words>687</Words>
  <Application>Microsoft Office PowerPoint</Application>
  <PresentationFormat>Custom</PresentationFormat>
  <Paragraphs>90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Metropolitan</vt:lpstr>
      <vt:lpstr>  Literasi TIK  Critical Information Evaluation and Search Process</vt:lpstr>
      <vt:lpstr>Discussion:</vt:lpstr>
      <vt:lpstr>PowerPoint Presentation</vt:lpstr>
      <vt:lpstr>What is Information?</vt:lpstr>
      <vt:lpstr>INFORMATION EVALUATION </vt:lpstr>
      <vt:lpstr>PowerPoint Presentation</vt:lpstr>
      <vt:lpstr>Authority</vt:lpstr>
      <vt:lpstr>Authority</vt:lpstr>
      <vt:lpstr>Timeliness</vt:lpstr>
      <vt:lpstr>Relevancy</vt:lpstr>
      <vt:lpstr>Quality</vt:lpstr>
      <vt:lpstr>Bias</vt:lpstr>
      <vt:lpstr>Information Search Process</vt:lpstr>
      <vt:lpstr>PowerPoint Presentation</vt:lpstr>
      <vt:lpstr>Definition</vt:lpstr>
      <vt:lpstr>PowerPoint Presentation</vt:lpstr>
      <vt:lpstr>PowerPoint Presentation</vt:lpstr>
      <vt:lpstr>PowerPoint Presentation</vt:lpstr>
      <vt:lpstr>PowerPoint Presentation</vt:lpstr>
      <vt:lpstr>How to Find Information?</vt:lpstr>
      <vt:lpstr>PowerPoint Presentation</vt:lpstr>
      <vt:lpstr>PowerPoint Presentation</vt:lpstr>
      <vt:lpstr>PowerPoint Presentation</vt:lpstr>
      <vt:lpstr>PowerPoint Presentation</vt:lpstr>
      <vt:lpstr>Latihan</vt:lpstr>
      <vt:lpstr>Referensi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Perwalian Perdana</dc:title>
  <dc:creator>anaka</dc:creator>
  <cp:lastModifiedBy>Dana</cp:lastModifiedBy>
  <cp:revision>210</cp:revision>
  <cp:lastPrinted>2016-03-29T01:19:55Z</cp:lastPrinted>
  <dcterms:created xsi:type="dcterms:W3CDTF">2014-08-22T15:00:02Z</dcterms:created>
  <dcterms:modified xsi:type="dcterms:W3CDTF">2017-08-14T10:28:58Z</dcterms:modified>
</cp:coreProperties>
</file>